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3" r:id="rId4"/>
    <p:sldId id="264" r:id="rId5"/>
    <p:sldId id="265" r:id="rId6"/>
    <p:sldId id="266" r:id="rId7"/>
    <p:sldId id="267" r:id="rId8"/>
    <p:sldId id="272" r:id="rId9"/>
    <p:sldId id="276" r:id="rId10"/>
    <p:sldId id="273" r:id="rId11"/>
    <p:sldId id="262" r:id="rId12"/>
    <p:sldId id="274" r:id="rId13"/>
  </p:sldIdLst>
  <p:sldSz cx="12192000" cy="6858000"/>
  <p:notesSz cx="6858000" cy="9144000"/>
  <p:embeddedFontLst>
    <p:embeddedFont>
      <p:font typeface="나눔스퀘어 네오 Bold" panose="00000800000000000000" pitchFamily="2" charset="-127"/>
      <p:bold r:id="rId15"/>
    </p:embeddedFont>
    <p:embeddedFont>
      <p:font typeface="나눔스퀘어 네오 Heavy" panose="00000A00000000000000" pitchFamily="2" charset="-127"/>
      <p:bold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0D0D17"/>
    <a:srgbClr val="0B0B16"/>
    <a:srgbClr val="EAEAEA"/>
    <a:srgbClr val="C0C0C0"/>
    <a:srgbClr val="B2B2B2"/>
    <a:srgbClr val="DDDDD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0" autoAdjust="0"/>
    <p:restoredTop sz="87995" autoAdjust="0"/>
  </p:normalViewPr>
  <p:slideViewPr>
    <p:cSldViewPr snapToGrid="0">
      <p:cViewPr>
        <p:scale>
          <a:sx n="100" d="100"/>
          <a:sy n="100" d="100"/>
        </p:scale>
        <p:origin x="990" y="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4D2842-79A5-4DBC-B3E8-8A47B8ADF72C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844D2-9012-4B89-A2C4-BDFD9C7EF5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346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팀 시간이 없어 발표자 최지영입니다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Time Treasure </a:t>
            </a:r>
            <a:r>
              <a:rPr lang="ko-KR" altLang="en-US" dirty="0"/>
              <a:t>발표 시작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844D2-9012-4B89-A2C4-BDFD9C7EF5F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896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게임의 재미 요소로는 많은 요소들이 있지만</a:t>
            </a:r>
            <a:endParaRPr lang="en-US" altLang="ko-KR" dirty="0"/>
          </a:p>
          <a:p>
            <a:r>
              <a:rPr lang="ko-KR" altLang="en-US" dirty="0"/>
              <a:t>가장 크게 </a:t>
            </a:r>
            <a:r>
              <a:rPr lang="en-US" altLang="ko-KR" dirty="0"/>
              <a:t>3</a:t>
            </a:r>
            <a:r>
              <a:rPr lang="ko-KR" altLang="en-US" dirty="0"/>
              <a:t>가지 정도를 꼽을 수 있겠는데요</a:t>
            </a:r>
            <a:endParaRPr lang="en-US" altLang="ko-KR" dirty="0"/>
          </a:p>
          <a:p>
            <a:r>
              <a:rPr lang="ko-KR" altLang="en-US" dirty="0"/>
              <a:t>먼저</a:t>
            </a:r>
            <a:r>
              <a:rPr lang="en-US" altLang="ko-KR" dirty="0"/>
              <a:t> </a:t>
            </a:r>
            <a:r>
              <a:rPr lang="ko-KR" altLang="en-US" dirty="0"/>
              <a:t>과거와 현재의 대비를 통한 색다른 경험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어려운 스테이지를 깨기 위해 계속하여 시간 이동을 하며 배우는 스테이지 공략</a:t>
            </a:r>
            <a:endParaRPr lang="en-US" altLang="ko-KR" dirty="0"/>
          </a:p>
          <a:p>
            <a:r>
              <a:rPr lang="ko-KR" altLang="en-US" dirty="0"/>
              <a:t>시간이동에서 나오는 리듬감을 즐길 수 있는 스테이지들이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844D2-9012-4B89-A2C4-BDFD9C7EF5F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219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재미 요소가 잘 드러난 플레이 영상입니다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이외에도 많은 </a:t>
            </a:r>
            <a:r>
              <a:rPr lang="en-US" altLang="ko-KR" dirty="0"/>
              <a:t>15</a:t>
            </a:r>
            <a:r>
              <a:rPr lang="ko-KR" altLang="en-US" dirty="0"/>
              <a:t>가지의 스테이지가 있으니 시연회때 꼭 플레이 하러 와주세요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자리는 출입구와 가장 가까운 </a:t>
            </a:r>
            <a:r>
              <a:rPr lang="en-US" altLang="ko-KR" dirty="0"/>
              <a:t>9</a:t>
            </a:r>
            <a:r>
              <a:rPr lang="ko-KR" altLang="en-US" dirty="0"/>
              <a:t>번 자리입니다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844D2-9012-4B89-A2C4-BDFD9C7EF5F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509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</a:t>
            </a:r>
            <a:r>
              <a:rPr lang="en-US" altLang="ko-KR" dirty="0"/>
              <a:t>2</a:t>
            </a:r>
            <a:r>
              <a:rPr lang="ko-KR" altLang="en-US" dirty="0" err="1"/>
              <a:t>주동안</a:t>
            </a:r>
            <a:r>
              <a:rPr lang="ko-KR" altLang="en-US" dirty="0"/>
              <a:t> 모두 고생한 팀 시간이 </a:t>
            </a:r>
            <a:r>
              <a:rPr lang="ko-KR" altLang="en-US" dirty="0" err="1"/>
              <a:t>없어의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기획 최지영</a:t>
            </a:r>
            <a:r>
              <a:rPr lang="en-US" altLang="ko-KR" dirty="0"/>
              <a:t>, </a:t>
            </a:r>
            <a:r>
              <a:rPr lang="ko-KR" altLang="en-US" dirty="0" err="1"/>
              <a:t>최승수</a:t>
            </a:r>
            <a:r>
              <a:rPr lang="en-US" altLang="ko-KR" dirty="0"/>
              <a:t>,</a:t>
            </a:r>
            <a:r>
              <a:rPr lang="ko-KR" altLang="en-US" dirty="0"/>
              <a:t> 아트 정수빈</a:t>
            </a:r>
            <a:r>
              <a:rPr lang="en-US" altLang="ko-KR" dirty="0"/>
              <a:t>, </a:t>
            </a:r>
            <a:r>
              <a:rPr lang="ko-KR" altLang="en-US" dirty="0" err="1"/>
              <a:t>박한나</a:t>
            </a:r>
            <a:r>
              <a:rPr lang="ko-KR" altLang="en-US" dirty="0"/>
              <a:t> 프로그래밍 김형환</a:t>
            </a:r>
            <a:r>
              <a:rPr lang="en-US" altLang="ko-KR" dirty="0"/>
              <a:t>, </a:t>
            </a:r>
            <a:r>
              <a:rPr lang="ko-KR" altLang="en-US" dirty="0" err="1"/>
              <a:t>이건재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이현장</a:t>
            </a:r>
            <a:r>
              <a:rPr lang="en-US" altLang="ko-KR" dirty="0"/>
              <a:t>, </a:t>
            </a:r>
            <a:r>
              <a:rPr lang="ko-KR" altLang="en-US" dirty="0" err="1"/>
              <a:t>임성균</a:t>
            </a:r>
            <a:r>
              <a:rPr lang="ko-KR" altLang="en-US" dirty="0"/>
              <a:t> 이었습니다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844D2-9012-4B89-A2C4-BDFD9C7EF5F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286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Time Treasure </a:t>
            </a:r>
            <a:r>
              <a:rPr lang="ko-KR" altLang="en-US" dirty="0"/>
              <a:t>게임은</a:t>
            </a:r>
            <a:r>
              <a:rPr lang="en-US" altLang="ko-KR" dirty="0"/>
              <a:t> </a:t>
            </a:r>
            <a:r>
              <a:rPr lang="ko-KR" altLang="en-US" dirty="0"/>
              <a:t>시점이 </a:t>
            </a:r>
            <a:r>
              <a:rPr lang="ko-KR" altLang="en-US" dirty="0" err="1"/>
              <a:t>탑뷰인</a:t>
            </a:r>
            <a:r>
              <a:rPr lang="ko-KR" altLang="en-US" dirty="0"/>
              <a:t> 시간 이동을 </a:t>
            </a:r>
            <a:r>
              <a:rPr lang="ko-KR" altLang="en-US" dirty="0" err="1"/>
              <a:t>중심으로한</a:t>
            </a:r>
            <a:r>
              <a:rPr lang="ko-KR" altLang="en-US" dirty="0"/>
              <a:t> 액션 퍼즐 어드벤처 게임입니다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보시는 봐와 같이 과거의 밝은 타일과 현재의 어두운 타일을 </a:t>
            </a:r>
            <a:r>
              <a:rPr lang="ko-KR" altLang="en-US" dirty="0" err="1"/>
              <a:t>넘나드는게</a:t>
            </a:r>
            <a:r>
              <a:rPr lang="ko-KR" altLang="en-US" dirty="0"/>
              <a:t> 주 게임의 특징입니다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844D2-9012-4B89-A2C4-BDFD9C7EF5F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37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아까 보셨던 이 게임의 주인공인 탐험가 피어스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844D2-9012-4B89-A2C4-BDFD9C7EF5F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636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주점에서 술을 먹던 피어스는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844D2-9012-4B89-A2C4-BDFD9C7EF5F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816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어느 노인에게 유물과 또다른 유물이 있는 유적지의 정보를 받게 되고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844D2-9012-4B89-A2C4-BDFD9C7EF5F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144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그대로 주점을 떠나 잊혀진 유물이 있는 유적지를 탐험 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844D2-9012-4B89-A2C4-BDFD9C7EF5F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384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방법은 간단합니다</a:t>
            </a:r>
            <a:r>
              <a:rPr lang="en-US" altLang="ko-KR" dirty="0"/>
              <a:t>. //</a:t>
            </a:r>
          </a:p>
          <a:p>
            <a:r>
              <a:rPr lang="ko-KR" altLang="en-US" dirty="0"/>
              <a:t>여러 함정들과 적이 있는 유적지를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844D2-9012-4B89-A2C4-BDFD9C7EF5F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169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방향키를 통한 이동 </a:t>
            </a:r>
            <a:r>
              <a:rPr lang="en-US" altLang="ko-KR" dirty="0"/>
              <a:t>// X</a:t>
            </a:r>
            <a:r>
              <a:rPr lang="ko-KR" altLang="en-US" dirty="0"/>
              <a:t>키</a:t>
            </a:r>
            <a:r>
              <a:rPr lang="en-US" altLang="ko-KR" dirty="0"/>
              <a:t> </a:t>
            </a:r>
            <a:r>
              <a:rPr lang="ko-KR" altLang="en-US" dirty="0"/>
              <a:t>공격</a:t>
            </a:r>
            <a:r>
              <a:rPr lang="en-US" altLang="ko-KR" dirty="0"/>
              <a:t> // C</a:t>
            </a:r>
            <a:r>
              <a:rPr lang="ko-KR" altLang="en-US" dirty="0"/>
              <a:t>키</a:t>
            </a:r>
            <a:r>
              <a:rPr lang="en-US" altLang="ko-KR" dirty="0"/>
              <a:t> </a:t>
            </a:r>
            <a:r>
              <a:rPr lang="ko-KR" altLang="en-US" dirty="0"/>
              <a:t>시간이동을 통한 조작으로</a:t>
            </a:r>
            <a:endParaRPr lang="en-US" altLang="ko-KR" dirty="0"/>
          </a:p>
          <a:p>
            <a:r>
              <a:rPr lang="ko-KR" altLang="en-US" dirty="0"/>
              <a:t>계속하여 유적을 탐험하여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844D2-9012-4B89-A2C4-BDFD9C7EF5F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191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마지막에는 유물을 획득 하는 것이 최종 목표 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844D2-9012-4B89-A2C4-BDFD9C7EF5F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0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08BA05-6D6C-4A7C-A00C-E92F8C3881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C31830A-9052-4E16-AC2E-3BE0F90E8A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65EA01-5EB1-4FD2-972D-42BD94707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AB6B9-4C9E-4914-8FF0-116127708020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7F88F0-4C16-414A-90C2-DE9DE61C9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A43809-BE78-4982-99A9-675EB0A80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E6E-00D3-480F-B148-892B4F257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436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3CB7A5-BAE1-4030-A18B-A5ECA2460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E0F23B-297A-4C32-B61F-91E60B10B1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9C034D-A580-47CC-87F3-C7D612CDD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AB6B9-4C9E-4914-8FF0-116127708020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0B04CB-B7B3-4AB6-AA12-3D2664CC1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0DAF65-33CF-4EB1-9519-B8ADD9F86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E6E-00D3-480F-B148-892B4F257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378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E5751DF-4CCB-479B-B36D-A5922E0B14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410ECB-F974-45ED-B68C-DD36CD890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173B2C-2CF8-4417-9C8F-0FA0C2489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AB6B9-4C9E-4914-8FF0-116127708020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71E9BA-AED3-435E-A05C-E95652EFF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8D1AE5-89FC-454B-AEFF-FED34E825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E6E-00D3-480F-B148-892B4F257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15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469D9-2060-49D9-85EF-DE20E904A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C052D3-C978-4A4C-83DE-4BC67229E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F62BFD-AB0F-48DC-AF08-04C352A8D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AB6B9-4C9E-4914-8FF0-116127708020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C47761-E318-455E-B4CE-01CAE13BF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437E1D-3509-4D1F-B623-3DE9D5B0E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E6E-00D3-480F-B148-892B4F257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655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A97A0-7030-45C2-A9CF-955C893A1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28FFEB-D65E-440A-9037-696CAB22C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8C3210-6DBB-4BBC-8EA5-481C2733E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AB6B9-4C9E-4914-8FF0-116127708020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D920B8-6907-410E-9D86-0DBB49DD3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9D1645-A307-4463-901B-ACAB85BAB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E6E-00D3-480F-B148-892B4F257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962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1B0091-2AD6-4D10-AB7D-F262F5D53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04E9E7-8FF8-42FA-B64E-314BEB96DE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5CB03A-8485-4417-9120-1DB2DFCF09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E98754-CACA-4F10-8F07-A8CF1C35C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AB6B9-4C9E-4914-8FF0-116127708020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2A2BDA-7825-4361-81DD-8268D8729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14F663-A953-4C94-A4C9-01E91ADC3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E6E-00D3-480F-B148-892B4F257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441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399B7F-8F33-45D9-9A0D-3B9B48EC2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C9852A-52FB-4AA6-BB70-5D6829D6F1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19AF5F-0D4A-42C0-8687-1AF0D9DFC2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3257DD-C0D0-4E8A-A921-5DE0BF8440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2A8FD62-250A-4DFD-B817-71AC0E1DD1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0757703-E33C-4882-BA1D-BC9745CD3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AB6B9-4C9E-4914-8FF0-116127708020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60C8674-9120-469E-9B24-8132411F3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2856A95-96FB-4D24-A764-6FF6F69FE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E6E-00D3-480F-B148-892B4F257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564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E532F-0631-4DDB-B850-74C3CC182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8EED30-5DD5-4989-99AA-8472D2021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AB6B9-4C9E-4914-8FF0-116127708020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5124049-F7EC-4FCB-8A49-1005627F2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A6C59C-965F-4554-B0AA-E9438289C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E6E-00D3-480F-B148-892B4F257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887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2E1A22D-2BF1-43D6-8256-F896CECC8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AB6B9-4C9E-4914-8FF0-116127708020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7BA26B4-A04E-4D57-9ECD-D0AD5BBA4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D0FB1A-54AE-4877-8E1A-A7068BF85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E6E-00D3-480F-B148-892B4F257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763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16C7CD-2C59-487D-ABE7-6761D6BAC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84F31B-B52B-4B36-841C-E695C73AC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934763-8D53-4137-A807-9C86F5C022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ADE264-9605-4897-8369-C0868CDD7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AB6B9-4C9E-4914-8FF0-116127708020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79DA6C-AE68-43A3-9000-88E056580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B6F659-7B4B-4498-B3AD-A810E87C3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E6E-00D3-480F-B148-892B4F257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140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87009-7803-46FD-90ED-18F701548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E091833-A40B-4D0A-83E9-E3B6810655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B7568-6B00-4AFC-AB7D-1EE7344A73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72C999-3C70-4CB6-B9A6-49E2CD311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AB6B9-4C9E-4914-8FF0-116127708020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907F6A-C88A-4465-82E3-535EF8D8B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235BA4-FA78-4E81-8D22-C8FD2F932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E6E-00D3-480F-B148-892B4F257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454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44B316-A208-4456-B175-3B5EDD77E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C1D9E7-4562-4C86-9811-145CECE00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4E68B6-7316-4441-A3F8-401391989A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AB6B9-4C9E-4914-8FF0-116127708020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80153D-9021-44DF-B139-EE4729222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62344B-67AB-487D-A5E2-CB46C2A75A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856E6E-00D3-480F-B148-892B4F257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820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microsoft.com/office/2007/relationships/hdphoto" Target="../media/hdphoto1.wdp"/><Relationship Id="rId4" Type="http://schemas.microsoft.com/office/2007/relationships/hdphoto" Target="../media/hdphoto2.wdp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7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openxmlformats.org/officeDocument/2006/relationships/image" Target="../media/image16.png"/><Relationship Id="rId18" Type="http://schemas.microsoft.com/office/2007/relationships/hdphoto" Target="../media/hdphoto1.wdp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microsoft.com/office/2007/relationships/hdphoto" Target="../media/hdphoto12.wdp"/><Relationship Id="rId1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6" Type="http://schemas.microsoft.com/office/2007/relationships/hdphoto" Target="../media/hdphoto14.wdp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5" Type="http://schemas.openxmlformats.org/officeDocument/2006/relationships/image" Target="../media/image17.png"/><Relationship Id="rId10" Type="http://schemas.microsoft.com/office/2007/relationships/hdphoto" Target="../media/hdphoto11.wdp"/><Relationship Id="rId4" Type="http://schemas.microsoft.com/office/2007/relationships/hdphoto" Target="../media/hdphoto8.wdp"/><Relationship Id="rId9" Type="http://schemas.openxmlformats.org/officeDocument/2006/relationships/image" Target="../media/image14.png"/><Relationship Id="rId14" Type="http://schemas.microsoft.com/office/2007/relationships/hdphoto" Target="../media/hdphoto13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2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12" Type="http://schemas.openxmlformats.org/officeDocument/2006/relationships/image" Target="../media/image2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8.xml"/><Relationship Id="rId11" Type="http://schemas.openxmlformats.org/officeDocument/2006/relationships/image" Target="../media/image2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9.png"/><Relationship Id="rId4" Type="http://schemas.openxmlformats.org/officeDocument/2006/relationships/video" Target="../media/media2.mp4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8B2764C-A066-464B-80EA-4DB00B0D3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4C282DB-4598-4BBF-8144-F6C277C76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736" r="96373">
                        <a14:foregroundMark x1="10363" y1="52500" x2="8161" y2="52500"/>
                        <a14:foregroundMark x1="8808" y1="53269" x2="6736" y2="52885"/>
                        <a14:foregroundMark x1="90674" y1="53846" x2="94041" y2="53846"/>
                        <a14:foregroundMark x1="20596" y1="31731" x2="20596" y2="31731"/>
                        <a14:foregroundMark x1="20207" y1="31154" x2="18653" y2="30192"/>
                        <a14:foregroundMark x1="16580" y1="27692" x2="20078" y2="33269"/>
                        <a14:foregroundMark x1="27073" y1="21538" x2="27073" y2="21538"/>
                        <a14:foregroundMark x1="26166" y1="24231" x2="26166" y2="24231"/>
                        <a14:foregroundMark x1="35363" y1="25000" x2="35363" y2="25000"/>
                        <a14:foregroundMark x1="45855" y1="37115" x2="45855" y2="37115"/>
                        <a14:foregroundMark x1="57513" y1="21923" x2="57513" y2="21923"/>
                        <a14:foregroundMark x1="59067" y1="21923" x2="59067" y2="21923"/>
                        <a14:foregroundMark x1="72798" y1="23077" x2="72798" y2="23077"/>
                        <a14:foregroundMark x1="58290" y1="21923" x2="58290" y2="21923"/>
                        <a14:foregroundMark x1="58679" y1="21923" x2="58679" y2="21923"/>
                        <a14:foregroundMark x1="58938" y1="21923" x2="58938" y2="21923"/>
                        <a14:foregroundMark x1="59067" y1="21731" x2="59067" y2="21731"/>
                        <a14:foregroundMark x1="58808" y1="21731" x2="58808" y2="21731"/>
                        <a14:foregroundMark x1="58808" y1="21731" x2="58938" y2="21731"/>
                        <a14:foregroundMark x1="59197" y1="21731" x2="59197" y2="21731"/>
                        <a14:foregroundMark x1="59067" y1="21731" x2="59067" y2="21731"/>
                        <a14:foregroundMark x1="58808" y1="21923" x2="59197" y2="21923"/>
                        <a14:backgroundMark x1="66451" y1="58077" x2="66969" y2="60385"/>
                        <a14:backgroundMark x1="84456" y1="49808" x2="84456" y2="49808"/>
                        <a14:backgroundMark x1="84326" y1="62500" x2="84326" y2="62500"/>
                        <a14:backgroundMark x1="96632" y1="69038" x2="96632" y2="69038"/>
                        <a14:backgroundMark x1="96632" y1="69038" x2="96632" y2="69038"/>
                        <a14:backgroundMark x1="96373" y1="69038" x2="96373" y2="69038"/>
                        <a14:backgroundMark x1="17098" y1="58846" x2="17098" y2="58846"/>
                        <a14:backgroundMark x1="30052" y1="65577" x2="30052" y2="65577"/>
                        <a14:backgroundMark x1="41321" y1="57308" x2="41321" y2="57308"/>
                        <a14:backgroundMark x1="48834" y1="51346" x2="48834" y2="51346"/>
                        <a14:backgroundMark x1="60104" y1="59231" x2="60104" y2="59231"/>
                        <a14:backgroundMark x1="54016" y1="65192" x2="54016" y2="65192"/>
                        <a14:backgroundMark x1="79663" y1="58077" x2="79663" y2="58077"/>
                        <a14:backgroundMark x1="73316" y1="56346" x2="73316" y2="56346"/>
                        <a14:backgroundMark x1="26166" y1="32885" x2="26166" y2="32885"/>
                        <a14:backgroundMark x1="19819" y1="40769" x2="19819" y2="40769"/>
                        <a14:backgroundMark x1="24223" y1="58462" x2="24223" y2="58462"/>
                        <a14:backgroundMark x1="97150" y1="70385" x2="97150" y2="70385"/>
                        <a14:backgroundMark x1="96632" y1="70192" x2="96114" y2="69615"/>
                        <a14:backgroundMark x1="95855" y1="69423" x2="95855" y2="69423"/>
                        <a14:backgroundMark x1="49870" y1="30962" x2="49870" y2="30962"/>
                        <a14:backgroundMark x1="69041" y1="33077" x2="69041" y2="33077"/>
                        <a14:backgroundMark x1="45596" y1="60769" x2="45596" y2="607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600" y="1489394"/>
            <a:ext cx="5130359" cy="34556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0609DE-9ED2-4CE5-8958-2D9A85155B24}"/>
              </a:ext>
            </a:extLst>
          </p:cNvPr>
          <p:cNvSpPr txBox="1"/>
          <p:nvPr/>
        </p:nvSpPr>
        <p:spPr>
          <a:xfrm>
            <a:off x="1689124" y="4391078"/>
            <a:ext cx="181607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EAEAEA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팀 시간이 없어</a:t>
            </a:r>
            <a:r>
              <a:rPr lang="en-US" altLang="ko-KR" sz="2000" dirty="0">
                <a:solidFill>
                  <a:srgbClr val="EAEAEA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! </a:t>
            </a:r>
          </a:p>
          <a:p>
            <a:endParaRPr lang="ko-KR" altLang="en-US" sz="1400" dirty="0"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1020090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3C81CB-3C47-4F88-836B-71D56ED1F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1" y="-7944"/>
            <a:ext cx="3910686" cy="1325563"/>
          </a:xfrm>
          <a:solidFill>
            <a:schemeClr val="tx1">
              <a:alpha val="0"/>
            </a:schemeClr>
          </a:solidFill>
        </p:spPr>
        <p:txBody>
          <a:bodyPr/>
          <a:lstStyle/>
          <a:p>
            <a:r>
              <a:rPr lang="ko-KR" altLang="en-US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게임 재미 요소</a:t>
            </a:r>
            <a:endParaRPr lang="ko-KR" altLang="en-US" dirty="0"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783324A-DEE8-4E18-B303-FD63F1DE5BAF}"/>
              </a:ext>
            </a:extLst>
          </p:cNvPr>
          <p:cNvSpPr/>
          <p:nvPr/>
        </p:nvSpPr>
        <p:spPr>
          <a:xfrm>
            <a:off x="0" y="1110558"/>
            <a:ext cx="12192000" cy="65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55BB36-8207-293D-B6DF-75569BDB7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736" r="96373">
                        <a14:foregroundMark x1="10363" y1="52500" x2="8161" y2="52500"/>
                        <a14:foregroundMark x1="8808" y1="53269" x2="6736" y2="52885"/>
                        <a14:foregroundMark x1="90674" y1="53846" x2="94041" y2="53846"/>
                        <a14:foregroundMark x1="20596" y1="31731" x2="20596" y2="31731"/>
                        <a14:foregroundMark x1="20207" y1="31154" x2="18653" y2="30192"/>
                        <a14:foregroundMark x1="16580" y1="27692" x2="20078" y2="33269"/>
                        <a14:foregroundMark x1="27073" y1="21538" x2="27073" y2="21538"/>
                        <a14:foregroundMark x1="26166" y1="24231" x2="26166" y2="24231"/>
                        <a14:foregroundMark x1="35363" y1="25000" x2="35363" y2="25000"/>
                        <a14:foregroundMark x1="45855" y1="37115" x2="45855" y2="37115"/>
                        <a14:foregroundMark x1="57513" y1="21923" x2="57513" y2="21923"/>
                        <a14:foregroundMark x1="59067" y1="21923" x2="59067" y2="21923"/>
                        <a14:foregroundMark x1="72798" y1="23077" x2="72798" y2="23077"/>
                        <a14:foregroundMark x1="58290" y1="21923" x2="58290" y2="21923"/>
                        <a14:foregroundMark x1="58679" y1="21923" x2="58679" y2="21923"/>
                        <a14:foregroundMark x1="58938" y1="21923" x2="58938" y2="21923"/>
                        <a14:foregroundMark x1="59067" y1="21731" x2="59067" y2="21731"/>
                        <a14:foregroundMark x1="58808" y1="21731" x2="58808" y2="21731"/>
                        <a14:foregroundMark x1="58808" y1="21731" x2="58938" y2="21731"/>
                        <a14:foregroundMark x1="59197" y1="21731" x2="59197" y2="21731"/>
                        <a14:foregroundMark x1="59067" y1="21731" x2="59067" y2="21731"/>
                        <a14:foregroundMark x1="58808" y1="21923" x2="59197" y2="21923"/>
                        <a14:backgroundMark x1="66451" y1="58077" x2="66969" y2="60385"/>
                        <a14:backgroundMark x1="84456" y1="49808" x2="84456" y2="49808"/>
                        <a14:backgroundMark x1="84326" y1="62500" x2="84326" y2="62500"/>
                        <a14:backgroundMark x1="96632" y1="69038" x2="96632" y2="69038"/>
                        <a14:backgroundMark x1="96632" y1="69038" x2="96632" y2="69038"/>
                        <a14:backgroundMark x1="96373" y1="69038" x2="96373" y2="69038"/>
                        <a14:backgroundMark x1="17098" y1="58846" x2="17098" y2="58846"/>
                        <a14:backgroundMark x1="30052" y1="65577" x2="30052" y2="65577"/>
                        <a14:backgroundMark x1="41321" y1="57308" x2="41321" y2="57308"/>
                        <a14:backgroundMark x1="48834" y1="51346" x2="48834" y2="51346"/>
                        <a14:backgroundMark x1="60104" y1="59231" x2="60104" y2="59231"/>
                        <a14:backgroundMark x1="54016" y1="65192" x2="54016" y2="65192"/>
                        <a14:backgroundMark x1="79663" y1="58077" x2="79663" y2="58077"/>
                        <a14:backgroundMark x1="73316" y1="56346" x2="73316" y2="56346"/>
                        <a14:backgroundMark x1="26166" y1="32885" x2="26166" y2="32885"/>
                        <a14:backgroundMark x1="19819" y1="40769" x2="19819" y2="40769"/>
                        <a14:backgroundMark x1="24223" y1="58462" x2="24223" y2="58462"/>
                        <a14:backgroundMark x1="97150" y1="70385" x2="97150" y2="70385"/>
                        <a14:backgroundMark x1="96632" y1="70192" x2="96114" y2="69615"/>
                        <a14:backgroundMark x1="95855" y1="69423" x2="95855" y2="69423"/>
                        <a14:backgroundMark x1="49870" y1="30962" x2="49870" y2="30962"/>
                        <a14:backgroundMark x1="69041" y1="33077" x2="69041" y2="33077"/>
                        <a14:backgroundMark x1="45596" y1="60769" x2="45596" y2="607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2354" y="0"/>
            <a:ext cx="1806420" cy="12167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AB4F34-EBBA-A566-14DE-6E25CEDB0383}"/>
              </a:ext>
            </a:extLst>
          </p:cNvPr>
          <p:cNvSpPr txBox="1"/>
          <p:nvPr/>
        </p:nvSpPr>
        <p:spPr>
          <a:xfrm>
            <a:off x="-32354" y="1697457"/>
            <a:ext cx="6115050" cy="211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과거와 현재의 대비</a:t>
            </a:r>
            <a:endParaRPr lang="en-US" altLang="ko-KR" sz="240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시간이동을 통한 스테이지 공략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리듬감 있는 플레이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6BE3A6F-A2D0-A39A-CD5F-A23C4F2059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1124" b="14464"/>
          <a:stretch/>
        </p:blipFill>
        <p:spPr>
          <a:xfrm>
            <a:off x="114300" y="3678229"/>
            <a:ext cx="5968396" cy="202557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783CF82-F184-B217-A8DA-CE9CF6CC9A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1539" b="15385"/>
          <a:stretch/>
        </p:blipFill>
        <p:spPr>
          <a:xfrm>
            <a:off x="6082696" y="3697199"/>
            <a:ext cx="5968396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0862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8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3C81CB-3C47-4F88-836B-71D56ED1F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2" y="-7944"/>
            <a:ext cx="3249388" cy="1325563"/>
          </a:xfrm>
          <a:solidFill>
            <a:schemeClr val="tx1">
              <a:alpha val="0"/>
            </a:schemeClr>
          </a:solidFill>
        </p:spPr>
        <p:txBody>
          <a:bodyPr>
            <a:norm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플레이 영상</a:t>
            </a:r>
            <a:endParaRPr lang="ko-KR" altLang="en-US" dirty="0"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783324A-DEE8-4E18-B303-FD63F1DE5BAF}"/>
              </a:ext>
            </a:extLst>
          </p:cNvPr>
          <p:cNvSpPr/>
          <p:nvPr/>
        </p:nvSpPr>
        <p:spPr>
          <a:xfrm>
            <a:off x="0" y="1110558"/>
            <a:ext cx="12192000" cy="65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9DC60B6-DFE0-1E6B-9E1F-29112779E0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736" r="96373">
                        <a14:foregroundMark x1="10363" y1="52500" x2="8161" y2="52500"/>
                        <a14:foregroundMark x1="8808" y1="53269" x2="6736" y2="52885"/>
                        <a14:foregroundMark x1="90674" y1="53846" x2="94041" y2="53846"/>
                        <a14:foregroundMark x1="20596" y1="31731" x2="20596" y2="31731"/>
                        <a14:foregroundMark x1="20207" y1="31154" x2="18653" y2="30192"/>
                        <a14:foregroundMark x1="16580" y1="27692" x2="20078" y2="33269"/>
                        <a14:foregroundMark x1="27073" y1="21538" x2="27073" y2="21538"/>
                        <a14:foregroundMark x1="26166" y1="24231" x2="26166" y2="24231"/>
                        <a14:foregroundMark x1="35363" y1="25000" x2="35363" y2="25000"/>
                        <a14:foregroundMark x1="45855" y1="37115" x2="45855" y2="37115"/>
                        <a14:foregroundMark x1="57513" y1="21923" x2="57513" y2="21923"/>
                        <a14:foregroundMark x1="59067" y1="21923" x2="59067" y2="21923"/>
                        <a14:foregroundMark x1="72798" y1="23077" x2="72798" y2="23077"/>
                        <a14:foregroundMark x1="58290" y1="21923" x2="58290" y2="21923"/>
                        <a14:foregroundMark x1="58679" y1="21923" x2="58679" y2="21923"/>
                        <a14:foregroundMark x1="58938" y1="21923" x2="58938" y2="21923"/>
                        <a14:foregroundMark x1="59067" y1="21731" x2="59067" y2="21731"/>
                        <a14:foregroundMark x1="58808" y1="21731" x2="58808" y2="21731"/>
                        <a14:foregroundMark x1="58808" y1="21731" x2="58938" y2="21731"/>
                        <a14:foregroundMark x1="59197" y1="21731" x2="59197" y2="21731"/>
                        <a14:foregroundMark x1="59067" y1="21731" x2="59067" y2="21731"/>
                        <a14:foregroundMark x1="58808" y1="21923" x2="59197" y2="21923"/>
                        <a14:backgroundMark x1="66451" y1="58077" x2="66969" y2="60385"/>
                        <a14:backgroundMark x1="84456" y1="49808" x2="84456" y2="49808"/>
                        <a14:backgroundMark x1="84326" y1="62500" x2="84326" y2="62500"/>
                        <a14:backgroundMark x1="96632" y1="69038" x2="96632" y2="69038"/>
                        <a14:backgroundMark x1="96632" y1="69038" x2="96632" y2="69038"/>
                        <a14:backgroundMark x1="96373" y1="69038" x2="96373" y2="69038"/>
                        <a14:backgroundMark x1="17098" y1="58846" x2="17098" y2="58846"/>
                        <a14:backgroundMark x1="30052" y1="65577" x2="30052" y2="65577"/>
                        <a14:backgroundMark x1="41321" y1="57308" x2="41321" y2="57308"/>
                        <a14:backgroundMark x1="48834" y1="51346" x2="48834" y2="51346"/>
                        <a14:backgroundMark x1="60104" y1="59231" x2="60104" y2="59231"/>
                        <a14:backgroundMark x1="54016" y1="65192" x2="54016" y2="65192"/>
                        <a14:backgroundMark x1="79663" y1="58077" x2="79663" y2="58077"/>
                        <a14:backgroundMark x1="73316" y1="56346" x2="73316" y2="56346"/>
                        <a14:backgroundMark x1="26166" y1="32885" x2="26166" y2="32885"/>
                        <a14:backgroundMark x1="19819" y1="40769" x2="19819" y2="40769"/>
                        <a14:backgroundMark x1="24223" y1="58462" x2="24223" y2="58462"/>
                        <a14:backgroundMark x1="97150" y1="70385" x2="97150" y2="70385"/>
                        <a14:backgroundMark x1="96632" y1="70192" x2="96114" y2="69615"/>
                        <a14:backgroundMark x1="95855" y1="69423" x2="95855" y2="69423"/>
                        <a14:backgroundMark x1="49870" y1="30962" x2="49870" y2="30962"/>
                        <a14:backgroundMark x1="69041" y1="33077" x2="69041" y2="33077"/>
                        <a14:backgroundMark x1="45596" y1="60769" x2="45596" y2="607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2354" y="0"/>
            <a:ext cx="1806420" cy="1216759"/>
          </a:xfrm>
          <a:prstGeom prst="rect">
            <a:avLst/>
          </a:prstGeom>
        </p:spPr>
      </p:pic>
      <p:pic>
        <p:nvPicPr>
          <p:cNvPr id="14" name="제목 없는 동영상 - Clipchamp로 제작 (8)">
            <a:hlinkClick r:id="" action="ppaction://media"/>
            <a:extLst>
              <a:ext uri="{FF2B5EF4-FFF2-40B4-BE49-F238E27FC236}">
                <a16:creationId xmlns:a16="http://schemas.microsoft.com/office/drawing/2014/main" id="{567F982F-00C4-DC9B-95F4-0148334E6E4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949603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6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03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9DC60B6-DFE0-1E6B-9E1F-29112779E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736" r="96373">
                        <a14:foregroundMark x1="10363" y1="52500" x2="8161" y2="52500"/>
                        <a14:foregroundMark x1="8808" y1="53269" x2="6736" y2="52885"/>
                        <a14:foregroundMark x1="90674" y1="53846" x2="94041" y2="53846"/>
                        <a14:foregroundMark x1="20596" y1="31731" x2="20596" y2="31731"/>
                        <a14:foregroundMark x1="20207" y1="31154" x2="18653" y2="30192"/>
                        <a14:foregroundMark x1="16580" y1="27692" x2="20078" y2="33269"/>
                        <a14:foregroundMark x1="27073" y1="21538" x2="27073" y2="21538"/>
                        <a14:foregroundMark x1="26166" y1="24231" x2="26166" y2="24231"/>
                        <a14:foregroundMark x1="35363" y1="25000" x2="35363" y2="25000"/>
                        <a14:foregroundMark x1="45855" y1="37115" x2="45855" y2="37115"/>
                        <a14:foregroundMark x1="57513" y1="21923" x2="57513" y2="21923"/>
                        <a14:foregroundMark x1="59067" y1="21923" x2="59067" y2="21923"/>
                        <a14:foregroundMark x1="72798" y1="23077" x2="72798" y2="23077"/>
                        <a14:foregroundMark x1="58290" y1="21923" x2="58290" y2="21923"/>
                        <a14:foregroundMark x1="58679" y1="21923" x2="58679" y2="21923"/>
                        <a14:foregroundMark x1="58938" y1="21923" x2="58938" y2="21923"/>
                        <a14:foregroundMark x1="59067" y1="21731" x2="59067" y2="21731"/>
                        <a14:foregroundMark x1="58808" y1="21731" x2="58808" y2="21731"/>
                        <a14:foregroundMark x1="58808" y1="21731" x2="58938" y2="21731"/>
                        <a14:foregroundMark x1="59197" y1="21731" x2="59197" y2="21731"/>
                        <a14:foregroundMark x1="59067" y1="21731" x2="59067" y2="21731"/>
                        <a14:foregroundMark x1="58808" y1="21923" x2="59197" y2="21923"/>
                        <a14:backgroundMark x1="66451" y1="58077" x2="66969" y2="60385"/>
                        <a14:backgroundMark x1="84456" y1="49808" x2="84456" y2="49808"/>
                        <a14:backgroundMark x1="84326" y1="62500" x2="84326" y2="62500"/>
                        <a14:backgroundMark x1="96632" y1="69038" x2="96632" y2="69038"/>
                        <a14:backgroundMark x1="96632" y1="69038" x2="96632" y2="69038"/>
                        <a14:backgroundMark x1="96373" y1="69038" x2="96373" y2="69038"/>
                        <a14:backgroundMark x1="17098" y1="58846" x2="17098" y2="58846"/>
                        <a14:backgroundMark x1="30052" y1="65577" x2="30052" y2="65577"/>
                        <a14:backgroundMark x1="41321" y1="57308" x2="41321" y2="57308"/>
                        <a14:backgroundMark x1="48834" y1="51346" x2="48834" y2="51346"/>
                        <a14:backgroundMark x1="60104" y1="59231" x2="60104" y2="59231"/>
                        <a14:backgroundMark x1="54016" y1="65192" x2="54016" y2="65192"/>
                        <a14:backgroundMark x1="79663" y1="58077" x2="79663" y2="58077"/>
                        <a14:backgroundMark x1="73316" y1="56346" x2="73316" y2="56346"/>
                        <a14:backgroundMark x1="26166" y1="32885" x2="26166" y2="32885"/>
                        <a14:backgroundMark x1="19819" y1="40769" x2="19819" y2="40769"/>
                        <a14:backgroundMark x1="24223" y1="58462" x2="24223" y2="58462"/>
                        <a14:backgroundMark x1="97150" y1="70385" x2="97150" y2="70385"/>
                        <a14:backgroundMark x1="96632" y1="70192" x2="96114" y2="69615"/>
                        <a14:backgroundMark x1="95855" y1="69423" x2="95855" y2="69423"/>
                        <a14:backgroundMark x1="49870" y1="30962" x2="49870" y2="30962"/>
                        <a14:backgroundMark x1="69041" y1="33077" x2="69041" y2="33077"/>
                        <a14:backgroundMark x1="45596" y1="60769" x2="45596" y2="607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5730" y="225631"/>
            <a:ext cx="3592890" cy="2420080"/>
          </a:xfrm>
          <a:prstGeom prst="rect">
            <a:avLst/>
          </a:prstGeom>
        </p:spPr>
      </p:pic>
      <p:pic>
        <p:nvPicPr>
          <p:cNvPr id="15" name="내용 개체 틀 14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6FF2AB94-3739-5E59-0593-63CA919E90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7" t="5728" r="4999" b="4707"/>
          <a:stretch/>
        </p:blipFill>
        <p:spPr>
          <a:xfrm>
            <a:off x="6543675" y="2645711"/>
            <a:ext cx="3505200" cy="3897300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CB61ECF-DF40-4601-0F76-E5C962524625}"/>
              </a:ext>
            </a:extLst>
          </p:cNvPr>
          <p:cNvSpPr txBox="1"/>
          <p:nvPr/>
        </p:nvSpPr>
        <p:spPr>
          <a:xfrm>
            <a:off x="1241449" y="3429000"/>
            <a:ext cx="5302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감사합니다</a:t>
            </a:r>
            <a:r>
              <a:rPr lang="en-US" altLang="ko-KR" sz="4800" dirty="0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!</a:t>
            </a:r>
            <a:endParaRPr lang="ko-KR" altLang="en-US" sz="4800" dirty="0"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43893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 descr="스크린샷, 직사각형, 사각형이(가) 표시된 사진&#10;&#10;자동 생성된 설명">
            <a:extLst>
              <a:ext uri="{FF2B5EF4-FFF2-40B4-BE49-F238E27FC236}">
                <a16:creationId xmlns:a16="http://schemas.microsoft.com/office/drawing/2014/main" id="{32C79D6D-2663-093A-8FCF-8704B498FC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35" b="89982" l="1452" r="97199">
                        <a14:foregroundMark x1="6068" y1="53952" x2="7002" y2="56526"/>
                        <a14:foregroundMark x1="6898" y1="62684" x2="12604" y2="70496"/>
                        <a14:foregroundMark x1="1504" y1="54596" x2="3060" y2="64982"/>
                        <a14:foregroundMark x1="1971" y1="77665" x2="1971" y2="77665"/>
                        <a14:foregroundMark x1="37085" y1="53125" x2="39004" y2="75368"/>
                        <a14:foregroundMark x1="60892" y1="57353" x2="62552" y2="76379"/>
                        <a14:foregroundMark x1="89782" y1="55699" x2="89886" y2="74540"/>
                        <a14:foregroundMark x1="97199" y1="53309" x2="95384" y2="745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0" r="528" b="22264"/>
          <a:stretch/>
        </p:blipFill>
        <p:spPr>
          <a:xfrm>
            <a:off x="1485900" y="1639091"/>
            <a:ext cx="8713177" cy="3853328"/>
          </a:xfrm>
          <a:prstGeom prst="rect">
            <a:avLst/>
          </a:prstGeom>
        </p:spPr>
      </p:pic>
      <p:sp>
        <p:nvSpPr>
          <p:cNvPr id="50" name="내용 개체 틀 4">
            <a:extLst>
              <a:ext uri="{FF2B5EF4-FFF2-40B4-BE49-F238E27FC236}">
                <a16:creationId xmlns:a16="http://schemas.microsoft.com/office/drawing/2014/main" id="{ED6B3744-0E06-CFC7-7504-D60709AAED94}"/>
              </a:ext>
            </a:extLst>
          </p:cNvPr>
          <p:cNvSpPr txBox="1">
            <a:spLocks/>
          </p:cNvSpPr>
          <p:nvPr/>
        </p:nvSpPr>
        <p:spPr>
          <a:xfrm>
            <a:off x="8311241" y="2798762"/>
            <a:ext cx="2028823" cy="126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장르</a:t>
            </a:r>
            <a:endParaRPr lang="en-US" altLang="ko-KR" sz="2400" dirty="0"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액션 퍼즐 어드벤처 </a:t>
            </a:r>
            <a:endParaRPr lang="en-US" altLang="ko-KR" sz="160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83C81CB-3C47-4F88-836B-71D56ED1F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2" y="-7944"/>
            <a:ext cx="1471750" cy="1325563"/>
          </a:xfrm>
          <a:solidFill>
            <a:schemeClr val="tx1">
              <a:alpha val="0"/>
            </a:schemeClr>
          </a:solidFill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소개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783324A-DEE8-4E18-B303-FD63F1DE5BAF}"/>
              </a:ext>
            </a:extLst>
          </p:cNvPr>
          <p:cNvSpPr/>
          <p:nvPr/>
        </p:nvSpPr>
        <p:spPr>
          <a:xfrm>
            <a:off x="0" y="1110558"/>
            <a:ext cx="12192000" cy="65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77650E10-FCC5-BBC2-7E1D-7DB40B3D4548}"/>
              </a:ext>
            </a:extLst>
          </p:cNvPr>
          <p:cNvSpPr txBox="1">
            <a:spLocks/>
          </p:cNvSpPr>
          <p:nvPr/>
        </p:nvSpPr>
        <p:spPr>
          <a:xfrm>
            <a:off x="4074774" y="2797174"/>
            <a:ext cx="1419225" cy="126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시점</a:t>
            </a:r>
            <a:endParaRPr lang="en-US" altLang="ko-KR" sz="2400" dirty="0"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탑뷰</a:t>
            </a:r>
            <a:endParaRPr lang="en-US" altLang="ko-KR" dirty="0"/>
          </a:p>
        </p:txBody>
      </p:sp>
      <p:sp>
        <p:nvSpPr>
          <p:cNvPr id="11" name="내용 개체 틀 4">
            <a:extLst>
              <a:ext uri="{FF2B5EF4-FFF2-40B4-BE49-F238E27FC236}">
                <a16:creationId xmlns:a16="http://schemas.microsoft.com/office/drawing/2014/main" id="{249BC64E-BCBA-5B69-0E6C-DB8090F3EEB1}"/>
              </a:ext>
            </a:extLst>
          </p:cNvPr>
          <p:cNvSpPr txBox="1">
            <a:spLocks/>
          </p:cNvSpPr>
          <p:nvPr/>
        </p:nvSpPr>
        <p:spPr>
          <a:xfrm>
            <a:off x="1388179" y="2798764"/>
            <a:ext cx="1825283" cy="126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게임명</a:t>
            </a:r>
            <a:endParaRPr lang="en-US" altLang="ko-KR" sz="2400" dirty="0"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0" indent="0" algn="ctr">
              <a:buNone/>
            </a:pPr>
            <a:r>
              <a:rPr lang="en-US" altLang="ko-KR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Time Treasure</a:t>
            </a:r>
            <a:endParaRPr lang="en-US" altLang="ko-KR" sz="1600" dirty="0"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44B2475-DB05-8102-B039-62B88415B44C}"/>
              </a:ext>
            </a:extLst>
          </p:cNvPr>
          <p:cNvGrpSpPr/>
          <p:nvPr/>
        </p:nvGrpSpPr>
        <p:grpSpPr>
          <a:xfrm>
            <a:off x="3052624" y="3763106"/>
            <a:ext cx="5550631" cy="1729312"/>
            <a:chOff x="3052624" y="3763106"/>
            <a:chExt cx="5550631" cy="1729312"/>
          </a:xfrm>
        </p:grpSpPr>
        <p:pic>
          <p:nvPicPr>
            <p:cNvPr id="36" name="그림 35" descr="스크린샷, 직사각형이(가) 표시된 사진&#10;&#10;자동 생성된 설명">
              <a:extLst>
                <a:ext uri="{FF2B5EF4-FFF2-40B4-BE49-F238E27FC236}">
                  <a16:creationId xmlns:a16="http://schemas.microsoft.com/office/drawing/2014/main" id="{78B042ED-05F2-CBBC-959A-5012BCF83C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2292" r="90000">
                          <a14:foregroundMark x1="49896" y1="56296" x2="49792" y2="72037"/>
                          <a14:foregroundMark x1="75000" y1="57222" x2="75313" y2="86481"/>
                          <a14:backgroundMark x1="2813" y1="55926" x2="4167" y2="77963"/>
                          <a14:backgroundMark x1="1979" y1="49074" x2="2292" y2="52593"/>
                          <a14:backgroundMark x1="3542" y1="51111" x2="2604" y2="45741"/>
                          <a14:backgroundMark x1="4271" y1="52037" x2="833" y2="46296"/>
                          <a14:backgroundMark x1="2604" y1="48889" x2="3333" y2="57407"/>
                          <a14:backgroundMark x1="2188" y1="51296" x2="2500" y2="474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13" t="42758" r="43261" b="19936"/>
            <a:stretch/>
          </p:blipFill>
          <p:spPr>
            <a:xfrm>
              <a:off x="3052624" y="3763107"/>
              <a:ext cx="1186961" cy="1729311"/>
            </a:xfrm>
            <a:prstGeom prst="rect">
              <a:avLst/>
            </a:prstGeom>
          </p:spPr>
        </p:pic>
        <p:pic>
          <p:nvPicPr>
            <p:cNvPr id="37" name="그림 36" descr="스크린샷, 직사각형이(가) 표시된 사진&#10;&#10;자동 생성된 설명">
              <a:extLst>
                <a:ext uri="{FF2B5EF4-FFF2-40B4-BE49-F238E27FC236}">
                  <a16:creationId xmlns:a16="http://schemas.microsoft.com/office/drawing/2014/main" id="{6070B79A-B298-9B99-6082-41BDC0EB15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2292" r="90000">
                          <a14:foregroundMark x1="49896" y1="56296" x2="49792" y2="72037"/>
                          <a14:foregroundMark x1="75000" y1="57222" x2="75313" y2="86481"/>
                          <a14:backgroundMark x1="2813" y1="55926" x2="4167" y2="77963"/>
                          <a14:backgroundMark x1="1979" y1="49074" x2="2292" y2="52593"/>
                          <a14:backgroundMark x1="3542" y1="51111" x2="2604" y2="45741"/>
                          <a14:backgroundMark x1="4271" y1="52037" x2="833" y2="46296"/>
                          <a14:backgroundMark x1="2604" y1="48889" x2="3333" y2="57407"/>
                          <a14:backgroundMark x1="2188" y1="51296" x2="2500" y2="474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13" t="42758" r="43261" b="19936"/>
            <a:stretch/>
          </p:blipFill>
          <p:spPr>
            <a:xfrm>
              <a:off x="5228370" y="3763106"/>
              <a:ext cx="1186961" cy="1729311"/>
            </a:xfrm>
            <a:prstGeom prst="rect">
              <a:avLst/>
            </a:prstGeom>
          </p:spPr>
        </p:pic>
        <p:pic>
          <p:nvPicPr>
            <p:cNvPr id="38" name="그림 37" descr="스크린샷, 직사각형이(가) 표시된 사진&#10;&#10;자동 생성된 설명">
              <a:extLst>
                <a:ext uri="{FF2B5EF4-FFF2-40B4-BE49-F238E27FC236}">
                  <a16:creationId xmlns:a16="http://schemas.microsoft.com/office/drawing/2014/main" id="{A086822C-C487-4FEA-2FAA-1C96F21DCC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2292" r="90000">
                          <a14:foregroundMark x1="49896" y1="56296" x2="49792" y2="72037"/>
                          <a14:foregroundMark x1="75000" y1="57222" x2="75313" y2="86481"/>
                          <a14:backgroundMark x1="2813" y1="55926" x2="4167" y2="77963"/>
                          <a14:backgroundMark x1="1979" y1="49074" x2="2292" y2="52593"/>
                          <a14:backgroundMark x1="3542" y1="51111" x2="2604" y2="45741"/>
                          <a14:backgroundMark x1="4271" y1="52037" x2="833" y2="46296"/>
                          <a14:backgroundMark x1="2604" y1="48889" x2="3333" y2="57407"/>
                          <a14:backgroundMark x1="2188" y1="51296" x2="2500" y2="474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13" t="42758" r="43261" b="19936"/>
            <a:stretch/>
          </p:blipFill>
          <p:spPr>
            <a:xfrm>
              <a:off x="7416294" y="3763106"/>
              <a:ext cx="1186961" cy="1729311"/>
            </a:xfrm>
            <a:prstGeom prst="rect">
              <a:avLst/>
            </a:prstGeom>
          </p:spPr>
        </p:pic>
      </p:grpSp>
      <p:pic>
        <p:nvPicPr>
          <p:cNvPr id="43" name="그림 42" descr="만화 영화, 장난감이(가) 표시된 사진&#10;&#10;자동 생성된 설명">
            <a:extLst>
              <a:ext uri="{FF2B5EF4-FFF2-40B4-BE49-F238E27FC236}">
                <a16:creationId xmlns:a16="http://schemas.microsoft.com/office/drawing/2014/main" id="{B788EE37-B19B-D7D6-FF1A-68983A7E29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976" y="3725856"/>
            <a:ext cx="825688" cy="901905"/>
          </a:xfrm>
          <a:prstGeom prst="rect">
            <a:avLst/>
          </a:prstGeom>
        </p:spPr>
      </p:pic>
      <p:pic>
        <p:nvPicPr>
          <p:cNvPr id="45" name="그림 44" descr="만화 영화, 장난감, 애니메이션이(가) 표시된 사진&#10;&#10;자동 생성된 설명">
            <a:extLst>
              <a:ext uri="{FF2B5EF4-FFF2-40B4-BE49-F238E27FC236}">
                <a16:creationId xmlns:a16="http://schemas.microsoft.com/office/drawing/2014/main" id="{A04FB04D-AC66-292C-57B7-D8564AB96B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900" y="3763106"/>
            <a:ext cx="795587" cy="869026"/>
          </a:xfrm>
          <a:prstGeom prst="rect">
            <a:avLst/>
          </a:prstGeom>
        </p:spPr>
      </p:pic>
      <p:pic>
        <p:nvPicPr>
          <p:cNvPr id="49" name="그림 48" descr="만화 영화, 장난감, 애니메이션이(가) 표시된 사진&#10;&#10;자동 생성된 설명">
            <a:extLst>
              <a:ext uri="{FF2B5EF4-FFF2-40B4-BE49-F238E27FC236}">
                <a16:creationId xmlns:a16="http://schemas.microsoft.com/office/drawing/2014/main" id="{200643C0-4B4E-5EC0-DCAE-FA44B44817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608" y="3758735"/>
            <a:ext cx="795587" cy="869026"/>
          </a:xfrm>
          <a:prstGeom prst="rect">
            <a:avLst/>
          </a:prstGeom>
        </p:spPr>
      </p:pic>
      <p:sp>
        <p:nvSpPr>
          <p:cNvPr id="53" name="내용 개체 틀 4">
            <a:extLst>
              <a:ext uri="{FF2B5EF4-FFF2-40B4-BE49-F238E27FC236}">
                <a16:creationId xmlns:a16="http://schemas.microsoft.com/office/drawing/2014/main" id="{00B3BC68-CFE0-3E06-CF00-E20E00135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4920" y="2798762"/>
            <a:ext cx="1295400" cy="764394"/>
          </a:xfrm>
        </p:spPr>
        <p:txBody>
          <a:bodyPr>
            <a:normAutofit lnSpcReduction="10000"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특징</a:t>
            </a:r>
            <a:endParaRPr lang="en-US" altLang="ko-KR" sz="2400" dirty="0"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marL="0" indent="0" algn="ctr">
              <a:buNone/>
            </a:pPr>
            <a:r>
              <a:rPr lang="ko-KR" altLang="en-US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시간 이동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24189B25-BC23-3EE1-9A8A-C5C640700C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6736" r="96373">
                        <a14:foregroundMark x1="10363" y1="52500" x2="8161" y2="52500"/>
                        <a14:foregroundMark x1="8808" y1="53269" x2="6736" y2="52885"/>
                        <a14:foregroundMark x1="90674" y1="53846" x2="94041" y2="53846"/>
                        <a14:foregroundMark x1="20596" y1="31731" x2="20596" y2="31731"/>
                        <a14:foregroundMark x1="20207" y1="31154" x2="18653" y2="30192"/>
                        <a14:foregroundMark x1="16580" y1="27692" x2="20078" y2="33269"/>
                        <a14:foregroundMark x1="27073" y1="21538" x2="27073" y2="21538"/>
                        <a14:foregroundMark x1="26166" y1="24231" x2="26166" y2="24231"/>
                        <a14:foregroundMark x1="35363" y1="25000" x2="35363" y2="25000"/>
                        <a14:foregroundMark x1="45855" y1="37115" x2="45855" y2="37115"/>
                        <a14:foregroundMark x1="57513" y1="21923" x2="57513" y2="21923"/>
                        <a14:foregroundMark x1="59067" y1="21923" x2="59067" y2="21923"/>
                        <a14:foregroundMark x1="72798" y1="23077" x2="72798" y2="23077"/>
                        <a14:foregroundMark x1="58290" y1="21923" x2="58290" y2="21923"/>
                        <a14:foregroundMark x1="58679" y1="21923" x2="58679" y2="21923"/>
                        <a14:foregroundMark x1="58938" y1="21923" x2="58938" y2="21923"/>
                        <a14:foregroundMark x1="59067" y1="21731" x2="59067" y2="21731"/>
                        <a14:foregroundMark x1="58808" y1="21731" x2="58808" y2="21731"/>
                        <a14:foregroundMark x1="58808" y1="21731" x2="58938" y2="21731"/>
                        <a14:foregroundMark x1="59197" y1="21731" x2="59197" y2="21731"/>
                        <a14:foregroundMark x1="59067" y1="21731" x2="59067" y2="21731"/>
                        <a14:foregroundMark x1="58808" y1="21923" x2="59197" y2="21923"/>
                        <a14:backgroundMark x1="66451" y1="58077" x2="66969" y2="60385"/>
                        <a14:backgroundMark x1="84456" y1="49808" x2="84456" y2="49808"/>
                        <a14:backgroundMark x1="84326" y1="62500" x2="84326" y2="62500"/>
                        <a14:backgroundMark x1="96632" y1="69038" x2="96632" y2="69038"/>
                        <a14:backgroundMark x1="96632" y1="69038" x2="96632" y2="69038"/>
                        <a14:backgroundMark x1="96373" y1="69038" x2="96373" y2="69038"/>
                        <a14:backgroundMark x1="17098" y1="58846" x2="17098" y2="58846"/>
                        <a14:backgroundMark x1="30052" y1="65577" x2="30052" y2="65577"/>
                        <a14:backgroundMark x1="41321" y1="57308" x2="41321" y2="57308"/>
                        <a14:backgroundMark x1="48834" y1="51346" x2="48834" y2="51346"/>
                        <a14:backgroundMark x1="60104" y1="59231" x2="60104" y2="59231"/>
                        <a14:backgroundMark x1="54016" y1="65192" x2="54016" y2="65192"/>
                        <a14:backgroundMark x1="79663" y1="58077" x2="79663" y2="58077"/>
                        <a14:backgroundMark x1="73316" y1="56346" x2="73316" y2="56346"/>
                        <a14:backgroundMark x1="26166" y1="32885" x2="26166" y2="32885"/>
                        <a14:backgroundMark x1="19819" y1="40769" x2="19819" y2="40769"/>
                        <a14:backgroundMark x1="24223" y1="58462" x2="24223" y2="58462"/>
                        <a14:backgroundMark x1="97150" y1="70385" x2="97150" y2="70385"/>
                        <a14:backgroundMark x1="96632" y1="70192" x2="96114" y2="69615"/>
                        <a14:backgroundMark x1="95855" y1="69423" x2="95855" y2="69423"/>
                        <a14:backgroundMark x1="49870" y1="30962" x2="49870" y2="30962"/>
                        <a14:backgroundMark x1="69041" y1="33077" x2="69041" y2="33077"/>
                        <a14:backgroundMark x1="45596" y1="60769" x2="45596" y2="607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2354" y="0"/>
            <a:ext cx="1806420" cy="121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778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8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22222E-6 L 0.10508 0.00509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47" y="255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508 0.00509 L 0.19571 0.00764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1" y="11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571 0.00763 L 0.28867 0.00995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70" y="46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867 0.00995 L 0.37943 0.00764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1" y="-11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7943 0.00764 L 0.4694 0.01203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92" y="208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94 0.01204 L 0.57696 0.01319 " pathEditMode="relative" rAng="0" ptsTypes="AA">
                                      <p:cBhvr>
                                        <p:cTn id="6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30" y="116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" grpId="0"/>
      <p:bldP spid="5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3C81CB-3C47-4F88-836B-71D56ED1F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2" y="-7944"/>
            <a:ext cx="2449288" cy="1325563"/>
          </a:xfrm>
          <a:solidFill>
            <a:schemeClr val="tx1">
              <a:alpha val="0"/>
            </a:schemeClr>
          </a:solidFill>
        </p:spPr>
        <p:txBody>
          <a:bodyPr/>
          <a:lstStyle/>
          <a:p>
            <a:r>
              <a:rPr lang="ko-KR" altLang="en-US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시놉시스</a:t>
            </a:r>
            <a:endParaRPr lang="ko-KR" altLang="en-US" dirty="0"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783324A-DEE8-4E18-B303-FD63F1DE5BAF}"/>
              </a:ext>
            </a:extLst>
          </p:cNvPr>
          <p:cNvSpPr/>
          <p:nvPr/>
        </p:nvSpPr>
        <p:spPr>
          <a:xfrm>
            <a:off x="0" y="1110558"/>
            <a:ext cx="12192000" cy="65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내용 개체 틀 17" descr="만화 영화, 애니메이션, 아니메, 일러스트레이션이(가) 표시된 사진&#10;&#10;자동 생성된 설명">
            <a:extLst>
              <a:ext uri="{FF2B5EF4-FFF2-40B4-BE49-F238E27FC236}">
                <a16:creationId xmlns:a16="http://schemas.microsoft.com/office/drawing/2014/main" id="{60669DA2-B526-D8CC-18D3-18740DA04E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772" y="1527669"/>
            <a:ext cx="8228456" cy="4628507"/>
          </a:xfr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2691852-DFB1-B00B-C4A9-6FEB6DC636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736" r="96373">
                        <a14:foregroundMark x1="10363" y1="52500" x2="8161" y2="52500"/>
                        <a14:foregroundMark x1="8808" y1="53269" x2="6736" y2="52885"/>
                        <a14:foregroundMark x1="90674" y1="53846" x2="94041" y2="53846"/>
                        <a14:foregroundMark x1="20596" y1="31731" x2="20596" y2="31731"/>
                        <a14:foregroundMark x1="20207" y1="31154" x2="18653" y2="30192"/>
                        <a14:foregroundMark x1="16580" y1="27692" x2="20078" y2="33269"/>
                        <a14:foregroundMark x1="27073" y1="21538" x2="27073" y2="21538"/>
                        <a14:foregroundMark x1="26166" y1="24231" x2="26166" y2="24231"/>
                        <a14:foregroundMark x1="35363" y1="25000" x2="35363" y2="25000"/>
                        <a14:foregroundMark x1="45855" y1="37115" x2="45855" y2="37115"/>
                        <a14:foregroundMark x1="57513" y1="21923" x2="57513" y2="21923"/>
                        <a14:foregroundMark x1="59067" y1="21923" x2="59067" y2="21923"/>
                        <a14:foregroundMark x1="72798" y1="23077" x2="72798" y2="23077"/>
                        <a14:foregroundMark x1="58290" y1="21923" x2="58290" y2="21923"/>
                        <a14:foregroundMark x1="58679" y1="21923" x2="58679" y2="21923"/>
                        <a14:foregroundMark x1="58938" y1="21923" x2="58938" y2="21923"/>
                        <a14:foregroundMark x1="59067" y1="21731" x2="59067" y2="21731"/>
                        <a14:foregroundMark x1="58808" y1="21731" x2="58808" y2="21731"/>
                        <a14:foregroundMark x1="58808" y1="21731" x2="58938" y2="21731"/>
                        <a14:foregroundMark x1="59197" y1="21731" x2="59197" y2="21731"/>
                        <a14:foregroundMark x1="59067" y1="21731" x2="59067" y2="21731"/>
                        <a14:foregroundMark x1="58808" y1="21923" x2="59197" y2="21923"/>
                        <a14:backgroundMark x1="66451" y1="58077" x2="66969" y2="60385"/>
                        <a14:backgroundMark x1="84456" y1="49808" x2="84456" y2="49808"/>
                        <a14:backgroundMark x1="84326" y1="62500" x2="84326" y2="62500"/>
                        <a14:backgroundMark x1="96632" y1="69038" x2="96632" y2="69038"/>
                        <a14:backgroundMark x1="96632" y1="69038" x2="96632" y2="69038"/>
                        <a14:backgroundMark x1="96373" y1="69038" x2="96373" y2="69038"/>
                        <a14:backgroundMark x1="17098" y1="58846" x2="17098" y2="58846"/>
                        <a14:backgroundMark x1="30052" y1="65577" x2="30052" y2="65577"/>
                        <a14:backgroundMark x1="41321" y1="57308" x2="41321" y2="57308"/>
                        <a14:backgroundMark x1="48834" y1="51346" x2="48834" y2="51346"/>
                        <a14:backgroundMark x1="60104" y1="59231" x2="60104" y2="59231"/>
                        <a14:backgroundMark x1="54016" y1="65192" x2="54016" y2="65192"/>
                        <a14:backgroundMark x1="79663" y1="58077" x2="79663" y2="58077"/>
                        <a14:backgroundMark x1="73316" y1="56346" x2="73316" y2="56346"/>
                        <a14:backgroundMark x1="26166" y1="32885" x2="26166" y2="32885"/>
                        <a14:backgroundMark x1="19819" y1="40769" x2="19819" y2="40769"/>
                        <a14:backgroundMark x1="24223" y1="58462" x2="24223" y2="58462"/>
                        <a14:backgroundMark x1="97150" y1="70385" x2="97150" y2="70385"/>
                        <a14:backgroundMark x1="96632" y1="70192" x2="96114" y2="69615"/>
                        <a14:backgroundMark x1="95855" y1="69423" x2="95855" y2="69423"/>
                        <a14:backgroundMark x1="49870" y1="30962" x2="49870" y2="30962"/>
                        <a14:backgroundMark x1="69041" y1="33077" x2="69041" y2="33077"/>
                        <a14:backgroundMark x1="45596" y1="60769" x2="45596" y2="607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2354" y="0"/>
            <a:ext cx="1806420" cy="121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451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3C81CB-3C47-4F88-836B-71D56ED1F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2" y="-7944"/>
            <a:ext cx="2449288" cy="1325563"/>
          </a:xfrm>
          <a:solidFill>
            <a:schemeClr val="tx1">
              <a:alpha val="0"/>
            </a:schemeClr>
          </a:solidFill>
        </p:spPr>
        <p:txBody>
          <a:bodyPr/>
          <a:lstStyle/>
          <a:p>
            <a:r>
              <a:rPr lang="ko-KR" altLang="en-US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시놉시스</a:t>
            </a:r>
            <a:endParaRPr lang="ko-KR" altLang="en-US" dirty="0"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783324A-DEE8-4E18-B303-FD63F1DE5BAF}"/>
              </a:ext>
            </a:extLst>
          </p:cNvPr>
          <p:cNvSpPr/>
          <p:nvPr/>
        </p:nvSpPr>
        <p:spPr>
          <a:xfrm>
            <a:off x="0" y="1110558"/>
            <a:ext cx="12192000" cy="65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아니메, 만화 영화, 애니메이션, 망가이(가) 표시된 사진&#10;&#10;자동 생성된 설명">
            <a:extLst>
              <a:ext uri="{FF2B5EF4-FFF2-40B4-BE49-F238E27FC236}">
                <a16:creationId xmlns:a16="http://schemas.microsoft.com/office/drawing/2014/main" id="{F9E9224C-F4B9-4B63-E439-0F78D2B16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772" y="1527668"/>
            <a:ext cx="8228456" cy="46285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12AEF7-B32A-1651-FBCD-F704FC7341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736" r="96373">
                        <a14:foregroundMark x1="10363" y1="52500" x2="8161" y2="52500"/>
                        <a14:foregroundMark x1="8808" y1="53269" x2="6736" y2="52885"/>
                        <a14:foregroundMark x1="90674" y1="53846" x2="94041" y2="53846"/>
                        <a14:foregroundMark x1="20596" y1="31731" x2="20596" y2="31731"/>
                        <a14:foregroundMark x1="20207" y1="31154" x2="18653" y2="30192"/>
                        <a14:foregroundMark x1="16580" y1="27692" x2="20078" y2="33269"/>
                        <a14:foregroundMark x1="27073" y1="21538" x2="27073" y2="21538"/>
                        <a14:foregroundMark x1="26166" y1="24231" x2="26166" y2="24231"/>
                        <a14:foregroundMark x1="35363" y1="25000" x2="35363" y2="25000"/>
                        <a14:foregroundMark x1="45855" y1="37115" x2="45855" y2="37115"/>
                        <a14:foregroundMark x1="57513" y1="21923" x2="57513" y2="21923"/>
                        <a14:foregroundMark x1="59067" y1="21923" x2="59067" y2="21923"/>
                        <a14:foregroundMark x1="72798" y1="23077" x2="72798" y2="23077"/>
                        <a14:foregroundMark x1="58290" y1="21923" x2="58290" y2="21923"/>
                        <a14:foregroundMark x1="58679" y1="21923" x2="58679" y2="21923"/>
                        <a14:foregroundMark x1="58938" y1="21923" x2="58938" y2="21923"/>
                        <a14:foregroundMark x1="59067" y1="21731" x2="59067" y2="21731"/>
                        <a14:foregroundMark x1="58808" y1="21731" x2="58808" y2="21731"/>
                        <a14:foregroundMark x1="58808" y1="21731" x2="58938" y2="21731"/>
                        <a14:foregroundMark x1="59197" y1="21731" x2="59197" y2="21731"/>
                        <a14:foregroundMark x1="59067" y1="21731" x2="59067" y2="21731"/>
                        <a14:foregroundMark x1="58808" y1="21923" x2="59197" y2="21923"/>
                        <a14:backgroundMark x1="66451" y1="58077" x2="66969" y2="60385"/>
                        <a14:backgroundMark x1="84456" y1="49808" x2="84456" y2="49808"/>
                        <a14:backgroundMark x1="84326" y1="62500" x2="84326" y2="62500"/>
                        <a14:backgroundMark x1="96632" y1="69038" x2="96632" y2="69038"/>
                        <a14:backgroundMark x1="96632" y1="69038" x2="96632" y2="69038"/>
                        <a14:backgroundMark x1="96373" y1="69038" x2="96373" y2="69038"/>
                        <a14:backgroundMark x1="17098" y1="58846" x2="17098" y2="58846"/>
                        <a14:backgroundMark x1="30052" y1="65577" x2="30052" y2="65577"/>
                        <a14:backgroundMark x1="41321" y1="57308" x2="41321" y2="57308"/>
                        <a14:backgroundMark x1="48834" y1="51346" x2="48834" y2="51346"/>
                        <a14:backgroundMark x1="60104" y1="59231" x2="60104" y2="59231"/>
                        <a14:backgroundMark x1="54016" y1="65192" x2="54016" y2="65192"/>
                        <a14:backgroundMark x1="79663" y1="58077" x2="79663" y2="58077"/>
                        <a14:backgroundMark x1="73316" y1="56346" x2="73316" y2="56346"/>
                        <a14:backgroundMark x1="26166" y1="32885" x2="26166" y2="32885"/>
                        <a14:backgroundMark x1="19819" y1="40769" x2="19819" y2="40769"/>
                        <a14:backgroundMark x1="24223" y1="58462" x2="24223" y2="58462"/>
                        <a14:backgroundMark x1="97150" y1="70385" x2="97150" y2="70385"/>
                        <a14:backgroundMark x1="96632" y1="70192" x2="96114" y2="69615"/>
                        <a14:backgroundMark x1="95855" y1="69423" x2="95855" y2="69423"/>
                        <a14:backgroundMark x1="49870" y1="30962" x2="49870" y2="30962"/>
                        <a14:backgroundMark x1="69041" y1="33077" x2="69041" y2="33077"/>
                        <a14:backgroundMark x1="45596" y1="60769" x2="45596" y2="607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2354" y="0"/>
            <a:ext cx="1806420" cy="121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0336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p14:dur="700">
        <p15:prstTrans prst="peelOff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5" descr="아니메, 만화 영화, 애니메이션, 스크린샷이(가) 표시된 사진&#10;&#10;자동 생성된 설명">
            <a:extLst>
              <a:ext uri="{FF2B5EF4-FFF2-40B4-BE49-F238E27FC236}">
                <a16:creationId xmlns:a16="http://schemas.microsoft.com/office/drawing/2014/main" id="{82204C4A-2B7E-BE47-2962-9C5569294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772" y="1527669"/>
            <a:ext cx="8228456" cy="462850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83C81CB-3C47-4F88-836B-71D56ED1F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2" y="-7944"/>
            <a:ext cx="2449288" cy="1325563"/>
          </a:xfrm>
          <a:solidFill>
            <a:schemeClr val="tx1">
              <a:alpha val="0"/>
            </a:schemeClr>
          </a:solidFill>
        </p:spPr>
        <p:txBody>
          <a:bodyPr/>
          <a:lstStyle/>
          <a:p>
            <a:r>
              <a:rPr lang="ko-KR" altLang="en-US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시놉시스</a:t>
            </a:r>
            <a:endParaRPr lang="ko-KR" altLang="en-US" dirty="0"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783324A-DEE8-4E18-B303-FD63F1DE5BAF}"/>
              </a:ext>
            </a:extLst>
          </p:cNvPr>
          <p:cNvSpPr/>
          <p:nvPr/>
        </p:nvSpPr>
        <p:spPr>
          <a:xfrm>
            <a:off x="0" y="1110558"/>
            <a:ext cx="12192000" cy="65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3014EF3-6DC6-1CC2-655C-43D90D2F51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736" r="96373">
                        <a14:foregroundMark x1="10363" y1="52500" x2="8161" y2="52500"/>
                        <a14:foregroundMark x1="8808" y1="53269" x2="6736" y2="52885"/>
                        <a14:foregroundMark x1="90674" y1="53846" x2="94041" y2="53846"/>
                        <a14:foregroundMark x1="20596" y1="31731" x2="20596" y2="31731"/>
                        <a14:foregroundMark x1="20207" y1="31154" x2="18653" y2="30192"/>
                        <a14:foregroundMark x1="16580" y1="27692" x2="20078" y2="33269"/>
                        <a14:foregroundMark x1="27073" y1="21538" x2="27073" y2="21538"/>
                        <a14:foregroundMark x1="26166" y1="24231" x2="26166" y2="24231"/>
                        <a14:foregroundMark x1="35363" y1="25000" x2="35363" y2="25000"/>
                        <a14:foregroundMark x1="45855" y1="37115" x2="45855" y2="37115"/>
                        <a14:foregroundMark x1="57513" y1="21923" x2="57513" y2="21923"/>
                        <a14:foregroundMark x1="59067" y1="21923" x2="59067" y2="21923"/>
                        <a14:foregroundMark x1="72798" y1="23077" x2="72798" y2="23077"/>
                        <a14:foregroundMark x1="58290" y1="21923" x2="58290" y2="21923"/>
                        <a14:foregroundMark x1="58679" y1="21923" x2="58679" y2="21923"/>
                        <a14:foregroundMark x1="58938" y1="21923" x2="58938" y2="21923"/>
                        <a14:foregroundMark x1="59067" y1="21731" x2="59067" y2="21731"/>
                        <a14:foregroundMark x1="58808" y1="21731" x2="58808" y2="21731"/>
                        <a14:foregroundMark x1="58808" y1="21731" x2="58938" y2="21731"/>
                        <a14:foregroundMark x1="59197" y1="21731" x2="59197" y2="21731"/>
                        <a14:foregroundMark x1="59067" y1="21731" x2="59067" y2="21731"/>
                        <a14:foregroundMark x1="58808" y1="21923" x2="59197" y2="21923"/>
                        <a14:backgroundMark x1="66451" y1="58077" x2="66969" y2="60385"/>
                        <a14:backgroundMark x1="84456" y1="49808" x2="84456" y2="49808"/>
                        <a14:backgroundMark x1="84326" y1="62500" x2="84326" y2="62500"/>
                        <a14:backgroundMark x1="96632" y1="69038" x2="96632" y2="69038"/>
                        <a14:backgroundMark x1="96632" y1="69038" x2="96632" y2="69038"/>
                        <a14:backgroundMark x1="96373" y1="69038" x2="96373" y2="69038"/>
                        <a14:backgroundMark x1="17098" y1="58846" x2="17098" y2="58846"/>
                        <a14:backgroundMark x1="30052" y1="65577" x2="30052" y2="65577"/>
                        <a14:backgroundMark x1="41321" y1="57308" x2="41321" y2="57308"/>
                        <a14:backgroundMark x1="48834" y1="51346" x2="48834" y2="51346"/>
                        <a14:backgroundMark x1="60104" y1="59231" x2="60104" y2="59231"/>
                        <a14:backgroundMark x1="54016" y1="65192" x2="54016" y2="65192"/>
                        <a14:backgroundMark x1="79663" y1="58077" x2="79663" y2="58077"/>
                        <a14:backgroundMark x1="73316" y1="56346" x2="73316" y2="56346"/>
                        <a14:backgroundMark x1="26166" y1="32885" x2="26166" y2="32885"/>
                        <a14:backgroundMark x1="19819" y1="40769" x2="19819" y2="40769"/>
                        <a14:backgroundMark x1="24223" y1="58462" x2="24223" y2="58462"/>
                        <a14:backgroundMark x1="97150" y1="70385" x2="97150" y2="70385"/>
                        <a14:backgroundMark x1="96632" y1="70192" x2="96114" y2="69615"/>
                        <a14:backgroundMark x1="95855" y1="69423" x2="95855" y2="69423"/>
                        <a14:backgroundMark x1="49870" y1="30962" x2="49870" y2="30962"/>
                        <a14:backgroundMark x1="69041" y1="33077" x2="69041" y2="33077"/>
                        <a14:backgroundMark x1="45596" y1="60769" x2="45596" y2="607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2354" y="0"/>
            <a:ext cx="1806420" cy="121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4051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p14:dur="700">
        <p15:prstTrans prst="peelOff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만화 영화, 스크린샷, 애니메이션, 아니메이(가) 표시된 사진&#10;&#10;자동 생성된 설명">
            <a:extLst>
              <a:ext uri="{FF2B5EF4-FFF2-40B4-BE49-F238E27FC236}">
                <a16:creationId xmlns:a16="http://schemas.microsoft.com/office/drawing/2014/main" id="{6365D8AB-A3DF-1776-B4D1-E23C79DB3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772" y="1527668"/>
            <a:ext cx="8228456" cy="462850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83C81CB-3C47-4F88-836B-71D56ED1F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2" y="-7944"/>
            <a:ext cx="2449288" cy="1325563"/>
          </a:xfrm>
          <a:solidFill>
            <a:schemeClr val="tx1">
              <a:alpha val="0"/>
            </a:schemeClr>
          </a:solidFill>
        </p:spPr>
        <p:txBody>
          <a:bodyPr/>
          <a:lstStyle/>
          <a:p>
            <a:r>
              <a:rPr lang="ko-KR" altLang="en-US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시놉시스</a:t>
            </a:r>
            <a:endParaRPr lang="ko-KR" altLang="en-US" dirty="0"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783324A-DEE8-4E18-B303-FD63F1DE5BAF}"/>
              </a:ext>
            </a:extLst>
          </p:cNvPr>
          <p:cNvSpPr/>
          <p:nvPr/>
        </p:nvSpPr>
        <p:spPr>
          <a:xfrm>
            <a:off x="0" y="1110558"/>
            <a:ext cx="12192000" cy="65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45030B-F207-BBFD-9A19-F26BAA95E4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736" r="96373">
                        <a14:foregroundMark x1="10363" y1="52500" x2="8161" y2="52500"/>
                        <a14:foregroundMark x1="8808" y1="53269" x2="6736" y2="52885"/>
                        <a14:foregroundMark x1="90674" y1="53846" x2="94041" y2="53846"/>
                        <a14:foregroundMark x1="20596" y1="31731" x2="20596" y2="31731"/>
                        <a14:foregroundMark x1="20207" y1="31154" x2="18653" y2="30192"/>
                        <a14:foregroundMark x1="16580" y1="27692" x2="20078" y2="33269"/>
                        <a14:foregroundMark x1="27073" y1="21538" x2="27073" y2="21538"/>
                        <a14:foregroundMark x1="26166" y1="24231" x2="26166" y2="24231"/>
                        <a14:foregroundMark x1="35363" y1="25000" x2="35363" y2="25000"/>
                        <a14:foregroundMark x1="45855" y1="37115" x2="45855" y2="37115"/>
                        <a14:foregroundMark x1="57513" y1="21923" x2="57513" y2="21923"/>
                        <a14:foregroundMark x1="59067" y1="21923" x2="59067" y2="21923"/>
                        <a14:foregroundMark x1="72798" y1="23077" x2="72798" y2="23077"/>
                        <a14:foregroundMark x1="58290" y1="21923" x2="58290" y2="21923"/>
                        <a14:foregroundMark x1="58679" y1="21923" x2="58679" y2="21923"/>
                        <a14:foregroundMark x1="58938" y1="21923" x2="58938" y2="21923"/>
                        <a14:foregroundMark x1="59067" y1="21731" x2="59067" y2="21731"/>
                        <a14:foregroundMark x1="58808" y1="21731" x2="58808" y2="21731"/>
                        <a14:foregroundMark x1="58808" y1="21731" x2="58938" y2="21731"/>
                        <a14:foregroundMark x1="59197" y1="21731" x2="59197" y2="21731"/>
                        <a14:foregroundMark x1="59067" y1="21731" x2="59067" y2="21731"/>
                        <a14:foregroundMark x1="58808" y1="21923" x2="59197" y2="21923"/>
                        <a14:backgroundMark x1="66451" y1="58077" x2="66969" y2="60385"/>
                        <a14:backgroundMark x1="84456" y1="49808" x2="84456" y2="49808"/>
                        <a14:backgroundMark x1="84326" y1="62500" x2="84326" y2="62500"/>
                        <a14:backgroundMark x1="96632" y1="69038" x2="96632" y2="69038"/>
                        <a14:backgroundMark x1="96632" y1="69038" x2="96632" y2="69038"/>
                        <a14:backgroundMark x1="96373" y1="69038" x2="96373" y2="69038"/>
                        <a14:backgroundMark x1="17098" y1="58846" x2="17098" y2="58846"/>
                        <a14:backgroundMark x1="30052" y1="65577" x2="30052" y2="65577"/>
                        <a14:backgroundMark x1="41321" y1="57308" x2="41321" y2="57308"/>
                        <a14:backgroundMark x1="48834" y1="51346" x2="48834" y2="51346"/>
                        <a14:backgroundMark x1="60104" y1="59231" x2="60104" y2="59231"/>
                        <a14:backgroundMark x1="54016" y1="65192" x2="54016" y2="65192"/>
                        <a14:backgroundMark x1="79663" y1="58077" x2="79663" y2="58077"/>
                        <a14:backgroundMark x1="73316" y1="56346" x2="73316" y2="56346"/>
                        <a14:backgroundMark x1="26166" y1="32885" x2="26166" y2="32885"/>
                        <a14:backgroundMark x1="19819" y1="40769" x2="19819" y2="40769"/>
                        <a14:backgroundMark x1="24223" y1="58462" x2="24223" y2="58462"/>
                        <a14:backgroundMark x1="97150" y1="70385" x2="97150" y2="70385"/>
                        <a14:backgroundMark x1="96632" y1="70192" x2="96114" y2="69615"/>
                        <a14:backgroundMark x1="95855" y1="69423" x2="95855" y2="69423"/>
                        <a14:backgroundMark x1="49870" y1="30962" x2="49870" y2="30962"/>
                        <a14:backgroundMark x1="69041" y1="33077" x2="69041" y2="33077"/>
                        <a14:backgroundMark x1="45596" y1="60769" x2="45596" y2="607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2354" y="0"/>
            <a:ext cx="1806420" cy="121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029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p14:dur="700">
        <p15:prstTrans prst="peelOff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3C81CB-3C47-4F88-836B-71D56ED1F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1" y="-7944"/>
            <a:ext cx="2535013" cy="1325563"/>
          </a:xfrm>
          <a:solidFill>
            <a:schemeClr val="tx1">
              <a:alpha val="0"/>
            </a:schemeClr>
          </a:solidFill>
        </p:spPr>
        <p:txBody>
          <a:bodyPr/>
          <a:lstStyle/>
          <a:p>
            <a:r>
              <a:rPr lang="ko-KR" altLang="en-US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게임 방법</a:t>
            </a:r>
            <a:endParaRPr lang="ko-KR" altLang="en-US" dirty="0"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783324A-DEE8-4E18-B303-FD63F1DE5BAF}"/>
              </a:ext>
            </a:extLst>
          </p:cNvPr>
          <p:cNvSpPr/>
          <p:nvPr/>
        </p:nvSpPr>
        <p:spPr>
          <a:xfrm>
            <a:off x="0" y="1110558"/>
            <a:ext cx="12192000" cy="65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70F4E95-68A5-4B57-C6D6-F040D900F48A}"/>
              </a:ext>
            </a:extLst>
          </p:cNvPr>
          <p:cNvGrpSpPr/>
          <p:nvPr/>
        </p:nvGrpSpPr>
        <p:grpSpPr>
          <a:xfrm>
            <a:off x="5619741" y="2125145"/>
            <a:ext cx="4963322" cy="4203344"/>
            <a:chOff x="6096000" y="1268035"/>
            <a:chExt cx="4963322" cy="4203344"/>
          </a:xfrm>
        </p:grpSpPr>
        <p:pic>
          <p:nvPicPr>
            <p:cNvPr id="10" name="그림 9" descr="스케치, 그림, 라인 아트, 클립아트이(가) 표시된 사진&#10;&#10;자동 생성된 설명">
              <a:extLst>
                <a:ext uri="{FF2B5EF4-FFF2-40B4-BE49-F238E27FC236}">
                  <a16:creationId xmlns:a16="http://schemas.microsoft.com/office/drawing/2014/main" id="{9DB7D41F-704C-492F-7D08-AAB063B8B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66" b="96875" l="9143" r="94857">
                          <a14:foregroundMark x1="44000" y1="51563" x2="46857" y2="51563"/>
                          <a14:foregroundMark x1="50286" y1="48047" x2="50286" y2="48047"/>
                          <a14:foregroundMark x1="64571" y1="92578" x2="64571" y2="92578"/>
                          <a14:foregroundMark x1="54857" y1="96875" x2="54857" y2="96875"/>
                          <a14:foregroundMark x1="92000" y1="92578" x2="92000" y2="92578"/>
                          <a14:foregroundMark x1="90857" y1="37109" x2="90857" y2="37109"/>
                          <a14:foregroundMark x1="73143" y1="12109" x2="73143" y2="12109"/>
                          <a14:foregroundMark x1="94857" y1="92188" x2="94857" y2="92188"/>
                          <a14:foregroundMark x1="73143" y1="10156" x2="73143" y2="101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268035"/>
              <a:ext cx="2873379" cy="4203344"/>
            </a:xfrm>
            <a:prstGeom prst="rect">
              <a:avLst/>
            </a:prstGeom>
          </p:spPr>
        </p:pic>
        <p:pic>
          <p:nvPicPr>
            <p:cNvPr id="14" name="그림 13" descr="스케치, 그림, 라인 아트, 클립아트이(가) 표시된 사진&#10;&#10;자동 생성된 설명">
              <a:extLst>
                <a:ext uri="{FF2B5EF4-FFF2-40B4-BE49-F238E27FC236}">
                  <a16:creationId xmlns:a16="http://schemas.microsoft.com/office/drawing/2014/main" id="{C060B8DC-6262-4C5E-6F69-46B7F4BBD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766" b="96094" l="9143" r="94857">
                          <a14:foregroundMark x1="46857" y1="40234" x2="46857" y2="40234"/>
                          <a14:foregroundMark x1="48571" y1="25000" x2="48571" y2="25000"/>
                          <a14:foregroundMark x1="87429" y1="60156" x2="87429" y2="60156"/>
                          <a14:foregroundMark x1="68000" y1="11719" x2="68000" y2="11719"/>
                          <a14:foregroundMark x1="87429" y1="89844" x2="87429" y2="89844"/>
                          <a14:foregroundMark x1="90857" y1="96094" x2="90857" y2="96094"/>
                          <a14:foregroundMark x1="94857" y1="92969" x2="94857" y2="92969"/>
                          <a14:backgroundMark x1="64000" y1="38672" x2="64000" y2="38672"/>
                          <a14:backgroundMark x1="64000" y1="39063" x2="64000" y2="39063"/>
                          <a14:backgroundMark x1="61143" y1="42578" x2="61143" y2="425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5943" y="1268035"/>
              <a:ext cx="2873379" cy="4203344"/>
            </a:xfrm>
            <a:prstGeom prst="rect">
              <a:avLst/>
            </a:prstGeom>
          </p:spPr>
        </p:pic>
      </p:grpSp>
      <p:pic>
        <p:nvPicPr>
          <p:cNvPr id="20" name="그림 19" descr="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AF3BC26B-7E06-3A0F-A5EF-F16BB48430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500" b="95000" l="5000" r="95833">
                        <a14:foregroundMark x1="23333" y1="41667" x2="45000" y2="62500"/>
                        <a14:foregroundMark x1="55000" y1="35000" x2="50833" y2="51667"/>
                        <a14:foregroundMark x1="40833" y1="31667" x2="66667" y2="50833"/>
                        <a14:foregroundMark x1="66667" y1="50833" x2="65000" y2="45000"/>
                        <a14:foregroundMark x1="68333" y1="15833" x2="79167" y2="16667"/>
                        <a14:foregroundMark x1="60833" y1="8333" x2="60833" y2="8333"/>
                        <a14:foregroundMark x1="69167" y1="53333" x2="69167" y2="65833"/>
                        <a14:foregroundMark x1="85833" y1="33333" x2="86667" y2="44167"/>
                        <a14:foregroundMark x1="87500" y1="29167" x2="87500" y2="39167"/>
                        <a14:foregroundMark x1="95833" y1="28333" x2="95833" y2="35000"/>
                        <a14:foregroundMark x1="13333" y1="27500" x2="8333" y2="25833"/>
                        <a14:foregroundMark x1="9167" y1="40000" x2="5000" y2="40000"/>
                        <a14:foregroundMark x1="5000" y1="68333" x2="5000" y2="68333"/>
                        <a14:foregroundMark x1="45833" y1="90833" x2="45833" y2="90833"/>
                        <a14:foregroundMark x1="64167" y1="95000" x2="65000" y2="95000"/>
                        <a14:foregroundMark x1="45833" y1="5000" x2="45833" y2="5000"/>
                        <a14:foregroundMark x1="46667" y1="5000" x2="46667" y2="5000"/>
                        <a14:foregroundMark x1="50000" y1="4167" x2="50000" y2="4167"/>
                        <a14:foregroundMark x1="47500" y1="4167" x2="47500" y2="4167"/>
                        <a14:foregroundMark x1="49167" y1="4167" x2="48333" y2="5000"/>
                        <a14:foregroundMark x1="46943" y1="4167" x2="44167" y2="5833"/>
                        <a14:foregroundMark x1="48333" y1="3333" x2="46943" y2="4167"/>
                        <a14:foregroundMark x1="40000" y1="9167" x2="38333" y2="7500"/>
                        <a14:foregroundMark x1="37500" y1="6667" x2="40000" y2="6667"/>
                        <a14:foregroundMark x1="94167" y1="33333" x2="95833" y2="34167"/>
                        <a14:foregroundMark x1="94167" y1="68333" x2="94167" y2="72500"/>
                        <a14:backgroundMark x1="61667" y1="7500" x2="61667" y2="7500"/>
                        <a14:backgroundMark x1="60833" y1="7500" x2="60833" y2="7500"/>
                        <a14:backgroundMark x1="98333" y1="26667" x2="98333" y2="26667"/>
                        <a14:backgroundMark x1="74167" y1="94167" x2="74167" y2="94167"/>
                        <a14:backgroundMark x1="74167" y1="95000" x2="74167" y2="95000"/>
                        <a14:backgroundMark x1="74167" y1="94167" x2="74167" y2="94167"/>
                        <a14:backgroundMark x1="74167" y1="94167" x2="74167" y2="94167"/>
                        <a14:backgroundMark x1="74167" y1="94167" x2="74167" y2="95000"/>
                        <a14:backgroundMark x1="73333" y1="95000" x2="74167" y2="93333"/>
                        <a14:backgroundMark x1="45833" y1="2500" x2="45833" y2="2500"/>
                        <a14:backgroundMark x1="47500" y1="3333" x2="47500" y2="3333"/>
                        <a14:backgroundMark x1="47500" y1="4167" x2="47500" y2="4167"/>
                        <a14:backgroundMark x1="50833" y1="3333" x2="50833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89" y="3653853"/>
            <a:ext cx="1523809" cy="152380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5486E08-BBFB-F436-8B93-822E26A6781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10" b="89940" l="8229" r="89776">
                        <a14:foregroundMark x1="38653" y1="59309" x2="38653" y2="59309"/>
                        <a14:foregroundMark x1="19701" y1="60060" x2="19701" y2="60060"/>
                        <a14:foregroundMark x1="15711" y1="60060" x2="13965" y2="61261"/>
                        <a14:foregroundMark x1="14214" y1="59309" x2="14214" y2="59309"/>
                        <a14:foregroundMark x1="15960" y1="58108" x2="8229" y2="62913"/>
                        <a14:foregroundMark x1="12219" y1="61562" x2="15212" y2="60961"/>
                        <a14:foregroundMark x1="57606" y1="60060" x2="57107" y2="60511"/>
                        <a14:foregroundMark x1="39900" y1="73724" x2="34165" y2="73724"/>
                        <a14:foregroundMark x1="11721" y1="84985" x2="12718" y2="83934"/>
                        <a14:backgroundMark x1="8229" y1="39940" x2="44888" y2="41742"/>
                        <a14:backgroundMark x1="66085" y1="42492" x2="41895" y2="42042"/>
                        <a14:backgroundMark x1="41895" y1="42042" x2="40648" y2="42342"/>
                        <a14:backgroundMark x1="14214" y1="44895" x2="30424" y2="45646"/>
                        <a14:backgroundMark x1="30424" y1="45646" x2="50125" y2="45495"/>
                        <a14:backgroundMark x1="54613" y1="43243" x2="23691" y2="43694"/>
                        <a14:backgroundMark x1="12718" y1="42943" x2="16708" y2="44745"/>
                        <a14:backgroundMark x1="13965" y1="44294" x2="23691" y2="43844"/>
                        <a14:backgroundMark x1="53616" y1="45946" x2="58105" y2="45045"/>
                        <a14:backgroundMark x1="57606" y1="44144" x2="65087" y2="44144"/>
                        <a14:backgroundMark x1="57107" y1="45045" x2="51621" y2="45495"/>
                        <a14:backgroundMark x1="65087" y1="45345" x2="64090" y2="44745"/>
                        <a14:backgroundMark x1="48628" y1="44294" x2="71571" y2="42342"/>
                        <a14:backgroundMark x1="71571" y1="42342" x2="68828" y2="42342"/>
                        <a14:backgroundMark x1="50873" y1="40691" x2="49626" y2="39339"/>
                        <a14:backgroundMark x1="53865" y1="37237" x2="56608" y2="41742"/>
                        <a14:backgroundMark x1="59102" y1="35135" x2="56110" y2="43093"/>
                        <a14:backgroundMark x1="56858" y1="33634" x2="62843" y2="23273"/>
                        <a14:backgroundMark x1="62843" y1="25526" x2="58853" y2="30330"/>
                        <a14:backgroundMark x1="62594" y1="29279" x2="62594" y2="27027"/>
                        <a14:backgroundMark x1="59102" y1="19069" x2="56608" y2="14414"/>
                        <a14:backgroundMark x1="54863" y1="16517" x2="22693" y2="18018"/>
                        <a14:backgroundMark x1="10474" y1="15916" x2="15212" y2="17718"/>
                        <a14:backgroundMark x1="27681" y1="16216" x2="40648" y2="16817"/>
                        <a14:backgroundMark x1="40648" y1="16817" x2="60100" y2="16366"/>
                        <a14:backgroundMark x1="61845" y1="16667" x2="54863" y2="17117"/>
                        <a14:backgroundMark x1="22444" y1="63664" x2="22444" y2="63664"/>
                        <a14:backgroundMark x1="22444" y1="63964" x2="22444" y2="63964"/>
                      </a14:backgroundRemoval>
                    </a14:imgEffect>
                  </a14:imgLayer>
                </a14:imgProps>
              </a:ext>
            </a:extLst>
          </a:blip>
          <a:srcRect l="2564" t="53079" r="31047" b="10262"/>
          <a:stretch/>
        </p:blipFill>
        <p:spPr>
          <a:xfrm>
            <a:off x="2087478" y="3653853"/>
            <a:ext cx="1661523" cy="1523809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C5FA4E26-AC93-6AE5-417C-6F84B5C6801A}"/>
              </a:ext>
            </a:extLst>
          </p:cNvPr>
          <p:cNvGrpSpPr/>
          <p:nvPr/>
        </p:nvGrpSpPr>
        <p:grpSpPr>
          <a:xfrm flipH="1">
            <a:off x="-1368019" y="1643887"/>
            <a:ext cx="947678" cy="1463128"/>
            <a:chOff x="1200382" y="1991855"/>
            <a:chExt cx="947678" cy="1463128"/>
          </a:xfrm>
        </p:grpSpPr>
        <p:pic>
          <p:nvPicPr>
            <p:cNvPr id="18" name="그림 17" descr="상징이(가) 표시된 사진&#10;&#10;자동 생성된 설명">
              <a:extLst>
                <a:ext uri="{FF2B5EF4-FFF2-40B4-BE49-F238E27FC236}">
                  <a16:creationId xmlns:a16="http://schemas.microsoft.com/office/drawing/2014/main" id="{72C7473F-02CF-343D-FD22-B77B744A1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foregroundMark x1="25000" y1="14063" x2="25000" y2="14063"/>
                          <a14:backgroundMark x1="75000" y1="23438" x2="75000" y2="23438"/>
                          <a14:backgroundMark x1="75000" y1="25000" x2="70313" y2="32813"/>
                          <a14:backgroundMark x1="60938" y1="28125" x2="65625" y2="2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200382" y="2316487"/>
              <a:ext cx="812698" cy="812698"/>
            </a:xfrm>
            <a:prstGeom prst="rect">
              <a:avLst/>
            </a:prstGeom>
          </p:spPr>
        </p:pic>
        <p:pic>
          <p:nvPicPr>
            <p:cNvPr id="23" name="그림 22" descr="상징이(가) 표시된 사진&#10;&#10;자동 생성된 설명">
              <a:extLst>
                <a:ext uri="{FF2B5EF4-FFF2-40B4-BE49-F238E27FC236}">
                  <a16:creationId xmlns:a16="http://schemas.microsoft.com/office/drawing/2014/main" id="{D4502932-B2BE-9E4D-557D-D2F1D71B4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foregroundMark x1="25000" y1="14063" x2="25000" y2="14063"/>
                          <a14:backgroundMark x1="75000" y1="23438" x2="75000" y2="23438"/>
                          <a14:backgroundMark x1="75000" y1="25000" x2="70313" y2="32813"/>
                          <a14:backgroundMark x1="60938" y1="28125" x2="65625" y2="2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335362" y="2642285"/>
              <a:ext cx="812698" cy="812698"/>
            </a:xfrm>
            <a:prstGeom prst="rect">
              <a:avLst/>
            </a:prstGeom>
          </p:spPr>
        </p:pic>
        <p:pic>
          <p:nvPicPr>
            <p:cNvPr id="24" name="그림 23" descr="상징이(가) 표시된 사진&#10;&#10;자동 생성된 설명">
              <a:extLst>
                <a:ext uri="{FF2B5EF4-FFF2-40B4-BE49-F238E27FC236}">
                  <a16:creationId xmlns:a16="http://schemas.microsoft.com/office/drawing/2014/main" id="{56999EB3-4949-119E-6C8A-DE8B5DFEB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foregroundMark x1="25000" y1="14063" x2="25000" y2="14063"/>
                          <a14:backgroundMark x1="75000" y1="23438" x2="75000" y2="23438"/>
                          <a14:backgroundMark x1="75000" y1="25000" x2="70313" y2="32813"/>
                          <a14:backgroundMark x1="60938" y1="28125" x2="65625" y2="2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320517" y="1991855"/>
              <a:ext cx="812698" cy="812698"/>
            </a:xfrm>
            <a:prstGeom prst="rect">
              <a:avLst/>
            </a:prstGeom>
          </p:spPr>
        </p:pic>
      </p:grpSp>
      <p:pic>
        <p:nvPicPr>
          <p:cNvPr id="27" name="그림 26" descr="보라색, 바이올렛색, 창의성, 디자인이(가) 표시된 사진&#10;&#10;자동 생성된 설명">
            <a:extLst>
              <a:ext uri="{FF2B5EF4-FFF2-40B4-BE49-F238E27FC236}">
                <a16:creationId xmlns:a16="http://schemas.microsoft.com/office/drawing/2014/main" id="{8FBBCD5B-91D0-459F-6BFA-ABAFCC1ED20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90000" l="10000" r="96250">
                        <a14:foregroundMark x1="59167" y1="38750" x2="59167" y2="37917"/>
                        <a14:foregroundMark x1="60000" y1="34583" x2="58750" y2="38333"/>
                        <a14:foregroundMark x1="57083" y1="41250" x2="57083" y2="42083"/>
                        <a14:foregroundMark x1="56250" y1="42083" x2="63333" y2="41250"/>
                        <a14:foregroundMark x1="76250" y1="37917" x2="76250" y2="37917"/>
                        <a14:foregroundMark x1="75000" y1="37500" x2="72917" y2="40833"/>
                        <a14:foregroundMark x1="89167" y1="37500" x2="90000" y2="34167"/>
                        <a14:foregroundMark x1="90833" y1="38333" x2="87917" y2="42917"/>
                        <a14:foregroundMark x1="90000" y1="40417" x2="92083" y2="40417"/>
                        <a14:foregroundMark x1="94583" y1="39167" x2="96250" y2="38333"/>
                        <a14:foregroundMark x1="90833" y1="13333" x2="90000" y2="7083"/>
                        <a14:foregroundMark x1="88750" y1="5000" x2="89167" y2="4167"/>
                        <a14:foregroundMark x1="90417" y1="833" x2="90417" y2="0"/>
                        <a14:foregroundMark x1="90139" y1="2361" x2="89167" y2="6250"/>
                        <a14:foregroundMark x1="62500" y1="8333" x2="60833" y2="6250"/>
                        <a14:foregroundMark x1="74583" y1="10417" x2="75417" y2="4583"/>
                        <a14:backgroundMark x1="57083" y1="72500" x2="59167" y2="81250"/>
                        <a14:backgroundMark x1="60833" y1="87083" x2="60417" y2="85000"/>
                        <a14:backgroundMark x1="90417" y1="833" x2="89167" y2="833"/>
                        <a14:backgroundMark x1="91667" y1="833" x2="91667" y2="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50000"/>
          <a:stretch/>
        </p:blipFill>
        <p:spPr>
          <a:xfrm>
            <a:off x="3958218" y="3653853"/>
            <a:ext cx="1661523" cy="166152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2843DEC-20F1-711E-11DD-ABFD1626D44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45" b="89199" l="6452" r="90323">
                        <a14:foregroundMark x1="6452" y1="29965" x2="8871" y2="28223"/>
                        <a14:foregroundMark x1="88710" y1="16028" x2="91935" y2="18815"/>
                        <a14:foregroundMark x1="19355" y1="12892" x2="22581" y2="10105"/>
                        <a14:foregroundMark x1="37903" y1="5226" x2="41935" y2="3833"/>
                        <a14:foregroundMark x1="42742" y1="1394" x2="42742" y2="1394"/>
                        <a14:foregroundMark x1="41129" y1="1045" x2="41129" y2="1045"/>
                        <a14:foregroundMark x1="38710" y1="79094" x2="38710" y2="79094"/>
                        <a14:foregroundMark x1="43548" y1="78049" x2="51613" y2="78049"/>
                        <a14:foregroundMark x1="54032" y1="76307" x2="49194" y2="76307"/>
                        <a14:foregroundMark x1="25806" y1="77352" x2="25000" y2="77352"/>
                        <a14:foregroundMark x1="29032" y1="77700" x2="29032" y2="77700"/>
                        <a14:foregroundMark x1="22581" y1="82230" x2="22581" y2="82230"/>
                        <a14:foregroundMark x1="41935" y1="81533" x2="41935" y2="81533"/>
                        <a14:foregroundMark x1="29032" y1="82230" x2="29032" y2="82230"/>
                        <a14:foregroundMark x1="40323" y1="81882" x2="40323" y2="81882"/>
                        <a14:foregroundMark x1="51613" y1="81882" x2="51613" y2="81882"/>
                        <a14:foregroundMark x1="45968" y1="82578" x2="74194" y2="82578"/>
                        <a14:foregroundMark x1="79032" y1="81533" x2="79032" y2="81533"/>
                        <a14:foregroundMark x1="14516" y1="82578" x2="14516" y2="82578"/>
                        <a14:backgroundMark x1="59677" y1="4181" x2="59677" y2="4181"/>
                        <a14:backgroundMark x1="58871" y1="4878" x2="58871" y2="5226"/>
                        <a14:backgroundMark x1="54839" y1="5226" x2="58065" y2="4878"/>
                        <a14:backgroundMark x1="79839" y1="81185" x2="79839" y2="81185"/>
                      </a14:backgroundRemoval>
                    </a14:imgEffect>
                  </a14:imgLayer>
                </a14:imgProps>
              </a:ext>
            </a:extLst>
          </a:blip>
          <a:srcRect b="16380"/>
          <a:stretch/>
        </p:blipFill>
        <p:spPr>
          <a:xfrm rot="5400000" flipH="1">
            <a:off x="937990" y="4360212"/>
            <a:ext cx="1325562" cy="320154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2F68262-250C-A634-C50E-A875A03168E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6736" r="96373">
                        <a14:foregroundMark x1="10363" y1="52500" x2="8161" y2="52500"/>
                        <a14:foregroundMark x1="8808" y1="53269" x2="6736" y2="52885"/>
                        <a14:foregroundMark x1="90674" y1="53846" x2="94041" y2="53846"/>
                        <a14:foregroundMark x1="20596" y1="31731" x2="20596" y2="31731"/>
                        <a14:foregroundMark x1="20207" y1="31154" x2="18653" y2="30192"/>
                        <a14:foregroundMark x1="16580" y1="27692" x2="20078" y2="33269"/>
                        <a14:foregroundMark x1="27073" y1="21538" x2="27073" y2="21538"/>
                        <a14:foregroundMark x1="26166" y1="24231" x2="26166" y2="24231"/>
                        <a14:foregroundMark x1="35363" y1="25000" x2="35363" y2="25000"/>
                        <a14:foregroundMark x1="45855" y1="37115" x2="45855" y2="37115"/>
                        <a14:foregroundMark x1="57513" y1="21923" x2="57513" y2="21923"/>
                        <a14:foregroundMark x1="59067" y1="21923" x2="59067" y2="21923"/>
                        <a14:foregroundMark x1="72798" y1="23077" x2="72798" y2="23077"/>
                        <a14:foregroundMark x1="58290" y1="21923" x2="58290" y2="21923"/>
                        <a14:foregroundMark x1="58679" y1="21923" x2="58679" y2="21923"/>
                        <a14:foregroundMark x1="58938" y1="21923" x2="58938" y2="21923"/>
                        <a14:foregroundMark x1="59067" y1="21731" x2="59067" y2="21731"/>
                        <a14:foregroundMark x1="58808" y1="21731" x2="58808" y2="21731"/>
                        <a14:foregroundMark x1="58808" y1="21731" x2="58938" y2="21731"/>
                        <a14:foregroundMark x1="59197" y1="21731" x2="59197" y2="21731"/>
                        <a14:foregroundMark x1="59067" y1="21731" x2="59067" y2="21731"/>
                        <a14:foregroundMark x1="58808" y1="21923" x2="59197" y2="21923"/>
                        <a14:backgroundMark x1="66451" y1="58077" x2="66969" y2="60385"/>
                        <a14:backgroundMark x1="84456" y1="49808" x2="84456" y2="49808"/>
                        <a14:backgroundMark x1="84326" y1="62500" x2="84326" y2="62500"/>
                        <a14:backgroundMark x1="96632" y1="69038" x2="96632" y2="69038"/>
                        <a14:backgroundMark x1="96632" y1="69038" x2="96632" y2="69038"/>
                        <a14:backgroundMark x1="96373" y1="69038" x2="96373" y2="69038"/>
                        <a14:backgroundMark x1="17098" y1="58846" x2="17098" y2="58846"/>
                        <a14:backgroundMark x1="30052" y1="65577" x2="30052" y2="65577"/>
                        <a14:backgroundMark x1="41321" y1="57308" x2="41321" y2="57308"/>
                        <a14:backgroundMark x1="48834" y1="51346" x2="48834" y2="51346"/>
                        <a14:backgroundMark x1="60104" y1="59231" x2="60104" y2="59231"/>
                        <a14:backgroundMark x1="54016" y1="65192" x2="54016" y2="65192"/>
                        <a14:backgroundMark x1="79663" y1="58077" x2="79663" y2="58077"/>
                        <a14:backgroundMark x1="73316" y1="56346" x2="73316" y2="56346"/>
                        <a14:backgroundMark x1="26166" y1="32885" x2="26166" y2="32885"/>
                        <a14:backgroundMark x1="19819" y1="40769" x2="19819" y2="40769"/>
                        <a14:backgroundMark x1="24223" y1="58462" x2="24223" y2="58462"/>
                        <a14:backgroundMark x1="97150" y1="70385" x2="97150" y2="70385"/>
                        <a14:backgroundMark x1="96632" y1="70192" x2="96114" y2="69615"/>
                        <a14:backgroundMark x1="95855" y1="69423" x2="95855" y2="69423"/>
                        <a14:backgroundMark x1="49870" y1="30962" x2="49870" y2="30962"/>
                        <a14:backgroundMark x1="69041" y1="33077" x2="69041" y2="33077"/>
                        <a14:backgroundMark x1="45596" y1="60769" x2="45596" y2="607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2354" y="0"/>
            <a:ext cx="1806420" cy="121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42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-4.07407E-6 L 1.18255 -0.00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737" y="2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3C81CB-3C47-4F88-836B-71D56ED1F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1" y="-7944"/>
            <a:ext cx="2535013" cy="1325563"/>
          </a:xfrm>
          <a:solidFill>
            <a:schemeClr val="tx1">
              <a:alpha val="0"/>
            </a:schemeClr>
          </a:solidFill>
        </p:spPr>
        <p:txBody>
          <a:bodyPr/>
          <a:lstStyle/>
          <a:p>
            <a:r>
              <a:rPr lang="ko-KR" altLang="en-US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게임 방법</a:t>
            </a:r>
            <a:endParaRPr lang="ko-KR" altLang="en-US" dirty="0"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783324A-DEE8-4E18-B303-FD63F1DE5BAF}"/>
              </a:ext>
            </a:extLst>
          </p:cNvPr>
          <p:cNvSpPr/>
          <p:nvPr/>
        </p:nvSpPr>
        <p:spPr>
          <a:xfrm>
            <a:off x="0" y="1110558"/>
            <a:ext cx="12192000" cy="65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55BB36-8207-293D-B6DF-75569BDB7A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6736" r="96373">
                        <a14:foregroundMark x1="10363" y1="52500" x2="8161" y2="52500"/>
                        <a14:foregroundMark x1="8808" y1="53269" x2="6736" y2="52885"/>
                        <a14:foregroundMark x1="90674" y1="53846" x2="94041" y2="53846"/>
                        <a14:foregroundMark x1="20596" y1="31731" x2="20596" y2="31731"/>
                        <a14:foregroundMark x1="20207" y1="31154" x2="18653" y2="30192"/>
                        <a14:foregroundMark x1="16580" y1="27692" x2="20078" y2="33269"/>
                        <a14:foregroundMark x1="27073" y1="21538" x2="27073" y2="21538"/>
                        <a14:foregroundMark x1="26166" y1="24231" x2="26166" y2="24231"/>
                        <a14:foregroundMark x1="35363" y1="25000" x2="35363" y2="25000"/>
                        <a14:foregroundMark x1="45855" y1="37115" x2="45855" y2="37115"/>
                        <a14:foregroundMark x1="57513" y1="21923" x2="57513" y2="21923"/>
                        <a14:foregroundMark x1="59067" y1="21923" x2="59067" y2="21923"/>
                        <a14:foregroundMark x1="72798" y1="23077" x2="72798" y2="23077"/>
                        <a14:foregroundMark x1="58290" y1="21923" x2="58290" y2="21923"/>
                        <a14:foregroundMark x1="58679" y1="21923" x2="58679" y2="21923"/>
                        <a14:foregroundMark x1="58938" y1="21923" x2="58938" y2="21923"/>
                        <a14:foregroundMark x1="59067" y1="21731" x2="59067" y2="21731"/>
                        <a14:foregroundMark x1="58808" y1="21731" x2="58808" y2="21731"/>
                        <a14:foregroundMark x1="58808" y1="21731" x2="58938" y2="21731"/>
                        <a14:foregroundMark x1="59197" y1="21731" x2="59197" y2="21731"/>
                        <a14:foregroundMark x1="59067" y1="21731" x2="59067" y2="21731"/>
                        <a14:foregroundMark x1="58808" y1="21923" x2="59197" y2="21923"/>
                        <a14:backgroundMark x1="66451" y1="58077" x2="66969" y2="60385"/>
                        <a14:backgroundMark x1="84456" y1="49808" x2="84456" y2="49808"/>
                        <a14:backgroundMark x1="84326" y1="62500" x2="84326" y2="62500"/>
                        <a14:backgroundMark x1="96632" y1="69038" x2="96632" y2="69038"/>
                        <a14:backgroundMark x1="96632" y1="69038" x2="96632" y2="69038"/>
                        <a14:backgroundMark x1="96373" y1="69038" x2="96373" y2="69038"/>
                        <a14:backgroundMark x1="17098" y1="58846" x2="17098" y2="58846"/>
                        <a14:backgroundMark x1="30052" y1="65577" x2="30052" y2="65577"/>
                        <a14:backgroundMark x1="41321" y1="57308" x2="41321" y2="57308"/>
                        <a14:backgroundMark x1="48834" y1="51346" x2="48834" y2="51346"/>
                        <a14:backgroundMark x1="60104" y1="59231" x2="60104" y2="59231"/>
                        <a14:backgroundMark x1="54016" y1="65192" x2="54016" y2="65192"/>
                        <a14:backgroundMark x1="79663" y1="58077" x2="79663" y2="58077"/>
                        <a14:backgroundMark x1="73316" y1="56346" x2="73316" y2="56346"/>
                        <a14:backgroundMark x1="26166" y1="32885" x2="26166" y2="32885"/>
                        <a14:backgroundMark x1="19819" y1="40769" x2="19819" y2="40769"/>
                        <a14:backgroundMark x1="24223" y1="58462" x2="24223" y2="58462"/>
                        <a14:backgroundMark x1="97150" y1="70385" x2="97150" y2="70385"/>
                        <a14:backgroundMark x1="96632" y1="70192" x2="96114" y2="69615"/>
                        <a14:backgroundMark x1="95855" y1="69423" x2="95855" y2="69423"/>
                        <a14:backgroundMark x1="49870" y1="30962" x2="49870" y2="30962"/>
                        <a14:backgroundMark x1="69041" y1="33077" x2="69041" y2="33077"/>
                        <a14:backgroundMark x1="45596" y1="60769" x2="45596" y2="607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2354" y="0"/>
            <a:ext cx="1806420" cy="1216759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B854C232-9079-9B3C-DD31-0A5916DFCF85}"/>
              </a:ext>
            </a:extLst>
          </p:cNvPr>
          <p:cNvGrpSpPr/>
          <p:nvPr/>
        </p:nvGrpSpPr>
        <p:grpSpPr>
          <a:xfrm>
            <a:off x="5652397" y="5139579"/>
            <a:ext cx="1300449" cy="591857"/>
            <a:chOff x="4276724" y="4806237"/>
            <a:chExt cx="1300449" cy="59185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238DD77-EC3B-4EDA-BCA4-8B46CDF67B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49" t="51797" r="1545" b="2476"/>
            <a:stretch/>
          </p:blipFill>
          <p:spPr>
            <a:xfrm>
              <a:off x="4276724" y="4806237"/>
              <a:ext cx="517555" cy="591857"/>
            </a:xfrm>
            <a:prstGeom prst="rect">
              <a:avLst/>
            </a:prstGeom>
          </p:spPr>
        </p:pic>
        <p:sp>
          <p:nvSpPr>
            <p:cNvPr id="9" name="TextBox 171">
              <a:extLst>
                <a:ext uri="{FF2B5EF4-FFF2-40B4-BE49-F238E27FC236}">
                  <a16:creationId xmlns:a16="http://schemas.microsoft.com/office/drawing/2014/main" id="{3EEFB514-7B13-4EB0-88BE-6891A71DE2B1}"/>
                </a:ext>
              </a:extLst>
            </p:cNvPr>
            <p:cNvSpPr txBox="1"/>
            <p:nvPr/>
          </p:nvSpPr>
          <p:spPr>
            <a:xfrm>
              <a:off x="5000009" y="4901878"/>
              <a:ext cx="577164" cy="330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dirty="0">
                  <a:solidFill>
                    <a:schemeClr val="bg1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공격</a:t>
              </a:r>
              <a:endParaRPr lang="ko-KR" altLang="en-US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B73F9CC-B57A-6A46-0A1D-11F2FA130FF5}"/>
              </a:ext>
            </a:extLst>
          </p:cNvPr>
          <p:cNvGrpSpPr/>
          <p:nvPr/>
        </p:nvGrpSpPr>
        <p:grpSpPr>
          <a:xfrm>
            <a:off x="8634247" y="5123574"/>
            <a:ext cx="1681483" cy="623868"/>
            <a:chOff x="6035471" y="4837983"/>
            <a:chExt cx="1681483" cy="62386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1F22188-C707-47FA-B7FF-EBD18A344F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67" t="50765" r="34627" b="1035"/>
            <a:stretch/>
          </p:blipFill>
          <p:spPr>
            <a:xfrm>
              <a:off x="6035471" y="4837983"/>
              <a:ext cx="517555" cy="623868"/>
            </a:xfrm>
            <a:prstGeom prst="rect">
              <a:avLst/>
            </a:prstGeom>
          </p:spPr>
        </p:pic>
        <p:sp>
          <p:nvSpPr>
            <p:cNvPr id="11" name="TextBox 172">
              <a:extLst>
                <a:ext uri="{FF2B5EF4-FFF2-40B4-BE49-F238E27FC236}">
                  <a16:creationId xmlns:a16="http://schemas.microsoft.com/office/drawing/2014/main" id="{66C9B1BD-7ABE-429C-91E7-DF026B1C2F91}"/>
                </a:ext>
              </a:extLst>
            </p:cNvPr>
            <p:cNvSpPr txBox="1"/>
            <p:nvPr/>
          </p:nvSpPr>
          <p:spPr>
            <a:xfrm>
              <a:off x="6748767" y="4930946"/>
              <a:ext cx="968187" cy="330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dirty="0">
                  <a:solidFill>
                    <a:schemeClr val="bg1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시간이동</a:t>
              </a:r>
              <a:endParaRPr lang="ko-KR" altLang="en-US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7B7BBF6-DFF1-BB97-348A-D9317780AD53}"/>
              </a:ext>
            </a:extLst>
          </p:cNvPr>
          <p:cNvGrpSpPr/>
          <p:nvPr/>
        </p:nvGrpSpPr>
        <p:grpSpPr>
          <a:xfrm>
            <a:off x="1774066" y="4868372"/>
            <a:ext cx="2196931" cy="879070"/>
            <a:chOff x="559590" y="5004614"/>
            <a:chExt cx="2196931" cy="879070"/>
          </a:xfrm>
        </p:grpSpPr>
        <p:sp>
          <p:nvSpPr>
            <p:cNvPr id="8" name="TextBox 170">
              <a:extLst>
                <a:ext uri="{FF2B5EF4-FFF2-40B4-BE49-F238E27FC236}">
                  <a16:creationId xmlns:a16="http://schemas.microsoft.com/office/drawing/2014/main" id="{FB94B932-F509-4A74-AAEB-55DE925B09DC}"/>
                </a:ext>
              </a:extLst>
            </p:cNvPr>
            <p:cNvSpPr txBox="1"/>
            <p:nvPr/>
          </p:nvSpPr>
          <p:spPr>
            <a:xfrm>
              <a:off x="2179357" y="5487115"/>
              <a:ext cx="577164" cy="330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dirty="0">
                  <a:solidFill>
                    <a:schemeClr val="bg1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이동</a:t>
              </a:r>
              <a:endParaRPr lang="ko-KR" altLang="en-US" sz="200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C618F8D-CC09-0986-ACEC-F608DA983FDD}"/>
                </a:ext>
              </a:extLst>
            </p:cNvPr>
            <p:cNvGrpSpPr/>
            <p:nvPr/>
          </p:nvGrpSpPr>
          <p:grpSpPr>
            <a:xfrm>
              <a:off x="559590" y="5004614"/>
              <a:ext cx="1153834" cy="879070"/>
              <a:chOff x="6268201" y="4124616"/>
              <a:chExt cx="1153834" cy="879070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D84CBF18-35CB-428B-814B-2E12DF16D1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2" t="735" r="67429" b="51065"/>
              <a:stretch/>
            </p:blipFill>
            <p:spPr>
              <a:xfrm>
                <a:off x="6652445" y="4549498"/>
                <a:ext cx="388701" cy="445344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F007518D-5BB8-4CDF-9741-C68A1836D3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189" t="1196" r="1525" b="50604"/>
              <a:stretch/>
            </p:blipFill>
            <p:spPr>
              <a:xfrm>
                <a:off x="6268201" y="4558340"/>
                <a:ext cx="375394" cy="445346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345DAD2C-732D-4582-B8D5-1670807AE7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91" t="977" r="34650" b="50823"/>
              <a:stretch/>
            </p:blipFill>
            <p:spPr>
              <a:xfrm>
                <a:off x="7033334" y="4551075"/>
                <a:ext cx="388701" cy="445343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C0D8AEDA-A065-4108-9EB4-CCBEBCB5EB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19" t="52289" r="67622" b="769"/>
              <a:stretch/>
            </p:blipFill>
            <p:spPr>
              <a:xfrm>
                <a:off x="6650535" y="4124616"/>
                <a:ext cx="388701" cy="433723"/>
              </a:xfrm>
              <a:prstGeom prst="rect">
                <a:avLst/>
              </a:prstGeom>
            </p:spPr>
          </p:pic>
        </p:grpSp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id="{5589BBF2-0023-4597-5F8D-BD0F2A4ABA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3658" y="2428177"/>
            <a:ext cx="2952750" cy="1971675"/>
          </a:xfrm>
          <a:prstGeom prst="rect">
            <a:avLst/>
          </a:prstGeom>
        </p:spPr>
      </p:pic>
      <p:pic>
        <p:nvPicPr>
          <p:cNvPr id="57" name="제목 없는 동영상 - Clipchamp로 제작 (5)">
            <a:hlinkClick r:id="" action="ppaction://media"/>
            <a:extLst>
              <a:ext uri="{FF2B5EF4-FFF2-40B4-BE49-F238E27FC236}">
                <a16:creationId xmlns:a16="http://schemas.microsoft.com/office/drawing/2014/main" id="{32D7C50C-157E-1652-2925-27C8082715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434799" y="1849624"/>
            <a:ext cx="2952750" cy="2915572"/>
          </a:xfrm>
          <a:prstGeom prst="rect">
            <a:avLst/>
          </a:prstGeom>
        </p:spPr>
      </p:pic>
      <p:pic>
        <p:nvPicPr>
          <p:cNvPr id="64" name="제목 없는 동영상 - Clipchamp로 제작 (7)">
            <a:hlinkClick r:id="" action="ppaction://media"/>
            <a:extLst>
              <a:ext uri="{FF2B5EF4-FFF2-40B4-BE49-F238E27FC236}">
                <a16:creationId xmlns:a16="http://schemas.microsoft.com/office/drawing/2014/main" id="{30A419EF-6DDC-912E-DAC3-4924D506EA7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064500" y="1849624"/>
            <a:ext cx="295275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404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8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1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46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5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6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3C81CB-3C47-4F88-836B-71D56ED1F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1" y="-7944"/>
            <a:ext cx="2535013" cy="1325563"/>
          </a:xfrm>
          <a:solidFill>
            <a:schemeClr val="tx1">
              <a:alpha val="0"/>
            </a:schemeClr>
          </a:solidFill>
        </p:spPr>
        <p:txBody>
          <a:bodyPr/>
          <a:lstStyle/>
          <a:p>
            <a:r>
              <a:rPr lang="ko-KR" altLang="en-US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게임 방법</a:t>
            </a:r>
            <a:endParaRPr lang="ko-KR" altLang="en-US" dirty="0"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783324A-DEE8-4E18-B303-FD63F1DE5BAF}"/>
              </a:ext>
            </a:extLst>
          </p:cNvPr>
          <p:cNvSpPr/>
          <p:nvPr/>
        </p:nvSpPr>
        <p:spPr>
          <a:xfrm>
            <a:off x="0" y="1110558"/>
            <a:ext cx="12192000" cy="65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55BB36-8207-293D-B6DF-75569BDB7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736" r="96373">
                        <a14:foregroundMark x1="10363" y1="52500" x2="8161" y2="52500"/>
                        <a14:foregroundMark x1="8808" y1="53269" x2="6736" y2="52885"/>
                        <a14:foregroundMark x1="90674" y1="53846" x2="94041" y2="53846"/>
                        <a14:foregroundMark x1="20596" y1="31731" x2="20596" y2="31731"/>
                        <a14:foregroundMark x1="20207" y1="31154" x2="18653" y2="30192"/>
                        <a14:foregroundMark x1="16580" y1="27692" x2="20078" y2="33269"/>
                        <a14:foregroundMark x1="27073" y1="21538" x2="27073" y2="21538"/>
                        <a14:foregroundMark x1="26166" y1="24231" x2="26166" y2="24231"/>
                        <a14:foregroundMark x1="35363" y1="25000" x2="35363" y2="25000"/>
                        <a14:foregroundMark x1="45855" y1="37115" x2="45855" y2="37115"/>
                        <a14:foregroundMark x1="57513" y1="21923" x2="57513" y2="21923"/>
                        <a14:foregroundMark x1="59067" y1="21923" x2="59067" y2="21923"/>
                        <a14:foregroundMark x1="72798" y1="23077" x2="72798" y2="23077"/>
                        <a14:foregroundMark x1="58290" y1="21923" x2="58290" y2="21923"/>
                        <a14:foregroundMark x1="58679" y1="21923" x2="58679" y2="21923"/>
                        <a14:foregroundMark x1="58938" y1="21923" x2="58938" y2="21923"/>
                        <a14:foregroundMark x1="59067" y1="21731" x2="59067" y2="21731"/>
                        <a14:foregroundMark x1="58808" y1="21731" x2="58808" y2="21731"/>
                        <a14:foregroundMark x1="58808" y1="21731" x2="58938" y2="21731"/>
                        <a14:foregroundMark x1="59197" y1="21731" x2="59197" y2="21731"/>
                        <a14:foregroundMark x1="59067" y1="21731" x2="59067" y2="21731"/>
                        <a14:foregroundMark x1="58808" y1="21923" x2="59197" y2="21923"/>
                        <a14:backgroundMark x1="66451" y1="58077" x2="66969" y2="60385"/>
                        <a14:backgroundMark x1="84456" y1="49808" x2="84456" y2="49808"/>
                        <a14:backgroundMark x1="84326" y1="62500" x2="84326" y2="62500"/>
                        <a14:backgroundMark x1="96632" y1="69038" x2="96632" y2="69038"/>
                        <a14:backgroundMark x1="96632" y1="69038" x2="96632" y2="69038"/>
                        <a14:backgroundMark x1="96373" y1="69038" x2="96373" y2="69038"/>
                        <a14:backgroundMark x1="17098" y1="58846" x2="17098" y2="58846"/>
                        <a14:backgroundMark x1="30052" y1="65577" x2="30052" y2="65577"/>
                        <a14:backgroundMark x1="41321" y1="57308" x2="41321" y2="57308"/>
                        <a14:backgroundMark x1="48834" y1="51346" x2="48834" y2="51346"/>
                        <a14:backgroundMark x1="60104" y1="59231" x2="60104" y2="59231"/>
                        <a14:backgroundMark x1="54016" y1="65192" x2="54016" y2="65192"/>
                        <a14:backgroundMark x1="79663" y1="58077" x2="79663" y2="58077"/>
                        <a14:backgroundMark x1="73316" y1="56346" x2="73316" y2="56346"/>
                        <a14:backgroundMark x1="26166" y1="32885" x2="26166" y2="32885"/>
                        <a14:backgroundMark x1="19819" y1="40769" x2="19819" y2="40769"/>
                        <a14:backgroundMark x1="24223" y1="58462" x2="24223" y2="58462"/>
                        <a14:backgroundMark x1="97150" y1="70385" x2="97150" y2="70385"/>
                        <a14:backgroundMark x1="96632" y1="70192" x2="96114" y2="69615"/>
                        <a14:backgroundMark x1="95855" y1="69423" x2="95855" y2="69423"/>
                        <a14:backgroundMark x1="49870" y1="30962" x2="49870" y2="30962"/>
                        <a14:backgroundMark x1="69041" y1="33077" x2="69041" y2="33077"/>
                        <a14:backgroundMark x1="45596" y1="60769" x2="45596" y2="607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2354" y="0"/>
            <a:ext cx="1806420" cy="121675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734ABA9-3E8F-1A27-6149-7B83AF28E7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8712" y="2257425"/>
            <a:ext cx="231457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1300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8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945</TotalTime>
  <Words>270</Words>
  <Application>Microsoft Office PowerPoint</Application>
  <PresentationFormat>와이드스크린</PresentationFormat>
  <Paragraphs>63</Paragraphs>
  <Slides>12</Slides>
  <Notes>12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나눔스퀘어 네오 Bold</vt:lpstr>
      <vt:lpstr>맑은 고딕</vt:lpstr>
      <vt:lpstr>나눔스퀘어 네오 Heavy</vt:lpstr>
      <vt:lpstr>Arial</vt:lpstr>
      <vt:lpstr>Office 테마</vt:lpstr>
      <vt:lpstr>PowerPoint 프레젠테이션</vt:lpstr>
      <vt:lpstr>소개</vt:lpstr>
      <vt:lpstr>시놉시스</vt:lpstr>
      <vt:lpstr>시놉시스</vt:lpstr>
      <vt:lpstr>시놉시스</vt:lpstr>
      <vt:lpstr>시놉시스</vt:lpstr>
      <vt:lpstr>게임 방법</vt:lpstr>
      <vt:lpstr>게임 방법</vt:lpstr>
      <vt:lpstr>게임 방법</vt:lpstr>
      <vt:lpstr>게임 재미 요소</vt:lpstr>
      <vt:lpstr>플레이 영상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최지영</cp:lastModifiedBy>
  <cp:revision>16</cp:revision>
  <dcterms:created xsi:type="dcterms:W3CDTF">2023-05-25T02:16:42Z</dcterms:created>
  <dcterms:modified xsi:type="dcterms:W3CDTF">2023-05-25T20:24:00Z</dcterms:modified>
</cp:coreProperties>
</file>